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D3ECF-0A11-4862-BCF3-BC66CAF2F9A1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031421-88FD-4E0E-A745-5F663ABBDE2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6288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ФОРМИРОВАНИЕ ЗДОРОВЬЕСБЕРЕГАЮЩИХ КОМПЕТЕНЦИЙ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НАЧАЛЬНОЙ ШКОЛЕ.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zaryadk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284984"/>
            <a:ext cx="5186856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Делаешь ли ты утром </a:t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физическую зарядку?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523999" y="1395413"/>
          <a:ext cx="7149251" cy="5057923"/>
        </p:xfrm>
        <a:graphic>
          <a:graphicData uri="http://schemas.openxmlformats.org/presentationml/2006/ole">
            <p:oleObj spid="_x0000_s3074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ты занимаешься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уроках физкультуры?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523999" y="1395413"/>
          <a:ext cx="7365107" cy="5057923"/>
        </p:xfrm>
        <a:graphic>
          <a:graphicData uri="http://schemas.openxmlformats.org/presentationml/2006/ole">
            <p:oleObj spid="_x0000_s4098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Чувствуешь ли ты усталость</a:t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после уроков?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331641" y="1395413"/>
          <a:ext cx="7341610" cy="4985915"/>
        </p:xfrm>
        <a:graphic>
          <a:graphicData uri="http://schemas.openxmlformats.org/presentationml/2006/ole">
            <p:oleObj spid="_x0000_s5122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4928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Какими знаниями и умениями должен обладать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ученик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позиции </a:t>
            </a:r>
            <a:r>
              <a:rPr lang="ru-RU" dirty="0" err="1" smtClean="0">
                <a:effectLst/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effectLst/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компетенций?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492896"/>
            <a:ext cx="749808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effectLst/>
              </a:rPr>
              <a:t> </a:t>
            </a:r>
            <a:r>
              <a:rPr lang="ru-RU" u="sng" dirty="0" smtClean="0">
                <a:effectLst/>
              </a:rPr>
              <a:t>знать </a:t>
            </a:r>
            <a:r>
              <a:rPr lang="ru-RU" u="sng" dirty="0" smtClean="0">
                <a:effectLst/>
              </a:rPr>
              <a:t>и применять правила поведения в экстремальных ситуациях</a:t>
            </a:r>
            <a:r>
              <a:rPr lang="ru-RU" dirty="0" smtClean="0">
                <a:effectLst/>
              </a:rPr>
              <a:t>: под дождем, градом, при сильном ветре, во время грозы, наводнения, пожара, при встрече с опасными животными, насекомыми; </a:t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36912"/>
            <a:ext cx="749808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smtClean="0">
                <a:effectLst/>
              </a:rPr>
              <a:t>знать </a:t>
            </a:r>
            <a:r>
              <a:rPr lang="ru-RU" dirty="0" smtClean="0">
                <a:effectLst/>
              </a:rPr>
              <a:t>и применять правила личной гигиены, уметь заботиться о собственном здоровье, личной безопасности; владеть способами оказания первой медицинской помощи; </a:t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132856"/>
            <a:ext cx="749808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smtClean="0">
                <a:effectLst/>
              </a:rPr>
              <a:t>иметь </a:t>
            </a:r>
            <a:r>
              <a:rPr lang="ru-RU" u="sng" dirty="0" smtClean="0">
                <a:effectLst/>
              </a:rPr>
              <a:t>многообразие двигательного опыта </a:t>
            </a:r>
            <a:r>
              <a:rPr lang="ru-RU" dirty="0" smtClean="0">
                <a:effectLst/>
              </a:rPr>
              <a:t>и умение использовать его в массовых формах соревновательной деятельности, в организации активного отдыха и досуга; </a:t>
            </a: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44824"/>
            <a:ext cx="749808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smtClean="0">
                <a:effectLst/>
              </a:rPr>
              <a:t>уметь </a:t>
            </a:r>
            <a:r>
              <a:rPr lang="ru-RU" dirty="0" smtClean="0">
                <a:effectLst/>
              </a:rPr>
              <a:t>подбирать индивидуальные средства и методы для развития своих физических качеств. </a:t>
            </a: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Физкультминутки,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гимнастика для глаз</a:t>
            </a:r>
            <a:endParaRPr lang="ru-RU" b="1" dirty="0">
              <a:effectLst/>
            </a:endParaRPr>
          </a:p>
        </p:txBody>
      </p:sp>
      <p:pic>
        <p:nvPicPr>
          <p:cNvPr id="3" name="Рисунок 2" descr="IMG_0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988840"/>
            <a:ext cx="3960440" cy="2970330"/>
          </a:xfrm>
          <a:prstGeom prst="rect">
            <a:avLst/>
          </a:prstGeom>
        </p:spPr>
      </p:pic>
      <p:pic>
        <p:nvPicPr>
          <p:cNvPr id="4" name="Рисунок 3" descr="101165926_large_62c05ItIc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988840"/>
            <a:ext cx="3600400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Что ты знаешь о своем здоровье?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516063" y="1397000"/>
          <a:ext cx="7258050" cy="5181600"/>
        </p:xfrm>
        <a:graphic>
          <a:graphicData uri="http://schemas.openxmlformats.org/presentationml/2006/ole">
            <p:oleObj spid="_x0000_s1026" name="Диаграмма" r:id="rId3" imgW="7258170" imgH="518164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Какие заболевания тебя беспокоят?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523999" y="1395413"/>
          <a:ext cx="7257179" cy="5057923"/>
        </p:xfrm>
        <a:graphic>
          <a:graphicData uri="http://schemas.openxmlformats.org/presentationml/2006/ole">
            <p:oleObj spid="_x0000_s2050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1777</TotalTime>
  <Words>129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Солнцестояние</vt:lpstr>
      <vt:lpstr>Диаграмма Microsoft Graph</vt:lpstr>
      <vt:lpstr>ФОРМИРОВАНИЕ ЗДОРОВЬЕСБЕРЕГАЮЩИХ КОМПЕТЕНЦИЙ  В НАЧАЛЬНОЙ ШКОЛЕ. </vt:lpstr>
      <vt:lpstr>Какими знаниями и умениями должен обладать ученик с позиции сформированности здоровьесберегающих компетенций? </vt:lpstr>
      <vt:lpstr> знать и применять правила поведения в экстремальных ситуациях: под дождем, градом, при сильном ветре, во время грозы, наводнения, пожара, при встрече с опасными животными, насекомыми;  </vt:lpstr>
      <vt:lpstr> знать и применять правила личной гигиены, уметь заботиться о собственном здоровье, личной безопасности; владеть способами оказания первой медицинской помощи;  </vt:lpstr>
      <vt:lpstr> иметь многообразие двигательного опыта и умение использовать его в массовых формах соревновательной деятельности, в организации активного отдыха и досуга; </vt:lpstr>
      <vt:lpstr> уметь подбирать индивидуальные средства и методы для развития своих физических качеств. </vt:lpstr>
      <vt:lpstr>Физкультминутки,  гимнастика для глаз</vt:lpstr>
      <vt:lpstr>Что ты знаешь о своем здоровье?</vt:lpstr>
      <vt:lpstr>Какие заболевания тебя беспокоят?</vt:lpstr>
      <vt:lpstr>Делаешь ли ты утром  физическую зарядку?</vt:lpstr>
      <vt:lpstr>Как ты занимаешься  на уроках физкультуры?</vt:lpstr>
      <vt:lpstr>Чувствуешь ли ты усталость после уроков?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ЗДОРОВЬЕСБЕРЕГАЮЩИХ КОМПЕТЕНЦИЙ  В НАЧАЛЬНОЙ ШКОЛЕ.</dc:title>
  <dc:creator>Алексей</dc:creator>
  <cp:lastModifiedBy>Алексей</cp:lastModifiedBy>
  <cp:revision>104</cp:revision>
  <dcterms:created xsi:type="dcterms:W3CDTF">2015-02-14T09:28:30Z</dcterms:created>
  <dcterms:modified xsi:type="dcterms:W3CDTF">2015-02-15T15:06:12Z</dcterms:modified>
</cp:coreProperties>
</file>