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90" autoAdjust="0"/>
  </p:normalViewPr>
  <p:slideViewPr>
    <p:cSldViewPr>
      <p:cViewPr varScale="1">
        <p:scale>
          <a:sx n="76" d="100"/>
          <a:sy n="76" d="100"/>
        </p:scale>
        <p:origin x="-6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FFF09-5E23-4CF7-B59F-06E41898754E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E2CC9-5EBF-46A8-93AE-1FBFF6436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601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5D2-CE87-4B20-A0C8-E601CA7B1D6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F27-5EC5-4A2C-99F1-267A70CCE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5D2-CE87-4B20-A0C8-E601CA7B1D6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F27-5EC5-4A2C-99F1-267A70CCE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5D2-CE87-4B20-A0C8-E601CA7B1D6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F27-5EC5-4A2C-99F1-267A70CCE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5D2-CE87-4B20-A0C8-E601CA7B1D6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F27-5EC5-4A2C-99F1-267A70CCE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5D2-CE87-4B20-A0C8-E601CA7B1D6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0F9F27-5EC5-4A2C-99F1-267A70CCE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5D2-CE87-4B20-A0C8-E601CA7B1D6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F27-5EC5-4A2C-99F1-267A70CCE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5D2-CE87-4B20-A0C8-E601CA7B1D6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F27-5EC5-4A2C-99F1-267A70CCE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5D2-CE87-4B20-A0C8-E601CA7B1D6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F27-5EC5-4A2C-99F1-267A70CCE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5D2-CE87-4B20-A0C8-E601CA7B1D6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F27-5EC5-4A2C-99F1-267A70CCE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5D2-CE87-4B20-A0C8-E601CA7B1D6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F27-5EC5-4A2C-99F1-267A70CCE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95D2-CE87-4B20-A0C8-E601CA7B1D6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9F27-5EC5-4A2C-99F1-267A70CCE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CE95D2-CE87-4B20-A0C8-E601CA7B1D6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0F9F27-5EC5-4A2C-99F1-267A70CCE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Что пили на </a:t>
            </a:r>
            <a:r>
              <a:rPr lang="ru-RU" dirty="0" err="1" smtClean="0">
                <a:solidFill>
                  <a:schemeClr val="accent1"/>
                </a:solidFill>
              </a:rPr>
              <a:t>руси</a:t>
            </a:r>
            <a:r>
              <a:rPr lang="ru-RU" dirty="0" smtClean="0">
                <a:solidFill>
                  <a:schemeClr val="accent1"/>
                </a:solidFill>
              </a:rPr>
              <a:t> до появления чая.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643446"/>
            <a:ext cx="7572428" cy="17145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Работу выполнил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ученик </a:t>
            </a:r>
            <a:r>
              <a:rPr lang="ru-RU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r>
              <a:rPr lang="ru-RU" dirty="0" smtClean="0">
                <a:solidFill>
                  <a:schemeClr val="bg1"/>
                </a:solidFill>
              </a:rPr>
              <a:t>а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r>
              <a:rPr lang="ru-RU" dirty="0" smtClean="0">
                <a:solidFill>
                  <a:schemeClr val="bg1"/>
                </a:solidFill>
              </a:rPr>
              <a:t>класса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Ералиев </a:t>
            </a:r>
            <a:r>
              <a:rPr lang="ru-RU" dirty="0" smtClean="0">
                <a:solidFill>
                  <a:schemeClr val="bg1"/>
                </a:solidFill>
              </a:rPr>
              <a:t>Тимур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Классный руководитель: </a:t>
            </a:r>
            <a:r>
              <a:rPr lang="ru-RU" dirty="0" err="1" smtClean="0">
                <a:solidFill>
                  <a:schemeClr val="bg1"/>
                </a:solidFill>
              </a:rPr>
              <a:t>Сопивская</a:t>
            </a:r>
            <a:r>
              <a:rPr lang="ru-RU" dirty="0" smtClean="0">
                <a:solidFill>
                  <a:schemeClr val="bg1"/>
                </a:solidFill>
              </a:rPr>
              <a:t> Е.В.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2918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400800" cy="333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4006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 том, что пили наши деды и прадеды, можно написать целую сказку! Ведь редкая русская народная сказка не оканчивается </a:t>
            </a:r>
            <a:r>
              <a:rPr lang="ru-RU" dirty="0" err="1" smtClean="0">
                <a:solidFill>
                  <a:schemeClr val="bg1"/>
                </a:solidFill>
              </a:rPr>
              <a:t>предсловием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и я там был, мед-пиво пил, по усам текло, а в рот не попало!</a:t>
            </a:r>
            <a:r>
              <a:rPr lang="en-US" dirty="0" smtClean="0">
                <a:solidFill>
                  <a:schemeClr val="bg1"/>
                </a:solidFill>
              </a:rPr>
              <a:t>»</a:t>
            </a:r>
            <a:r>
              <a:rPr lang="ru-RU" dirty="0" smtClean="0">
                <a:solidFill>
                  <a:schemeClr val="bg1"/>
                </a:solidFill>
              </a:rPr>
              <a:t>Что </a:t>
            </a:r>
            <a:r>
              <a:rPr lang="ru-RU" dirty="0">
                <a:solidFill>
                  <a:schemeClr val="bg1"/>
                </a:solidFill>
              </a:rPr>
              <a:t>же это за мед такой, который так нахваливали наши предки и почему его </a:t>
            </a:r>
            <a:r>
              <a:rPr lang="en-US" dirty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медом-пивом</a:t>
            </a:r>
            <a:r>
              <a:rPr lang="en-US" dirty="0">
                <a:solidFill>
                  <a:schemeClr val="bg1"/>
                </a:solidFill>
              </a:rPr>
              <a:t>» </a:t>
            </a:r>
            <a:r>
              <a:rPr lang="ru-RU" dirty="0">
                <a:solidFill>
                  <a:schemeClr val="bg1"/>
                </a:solidFill>
              </a:rPr>
              <a:t>называли? Дело в том, что слова </a:t>
            </a:r>
            <a:r>
              <a:rPr lang="en-US" dirty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напиток</a:t>
            </a:r>
            <a:r>
              <a:rPr lang="en-US" dirty="0">
                <a:solidFill>
                  <a:schemeClr val="bg1"/>
                </a:solidFill>
              </a:rPr>
              <a:t>» </a:t>
            </a:r>
            <a:r>
              <a:rPr lang="ru-RU" dirty="0">
                <a:solidFill>
                  <a:schemeClr val="bg1"/>
                </a:solidFill>
              </a:rPr>
              <a:t>тогда и в помине не было. Сегодня мы называем напитком все жидкости, которые можно пить. Однако это слово появилось в русском языке всего, каких-то </a:t>
            </a:r>
            <a:r>
              <a:rPr lang="ru-RU" dirty="0" smtClean="0">
                <a:solidFill>
                  <a:schemeClr val="bg1"/>
                </a:solidFill>
              </a:rPr>
              <a:t>100 </a:t>
            </a:r>
            <a:r>
              <a:rPr lang="ru-RU" dirty="0">
                <a:solidFill>
                  <a:schemeClr val="bg1"/>
                </a:solidFill>
              </a:rPr>
              <a:t>лет назад, а до </a:t>
            </a:r>
            <a:r>
              <a:rPr lang="ru-RU" dirty="0" smtClean="0">
                <a:solidFill>
                  <a:schemeClr val="bg1"/>
                </a:solidFill>
              </a:rPr>
              <a:t>этого такого </a:t>
            </a:r>
            <a:r>
              <a:rPr lang="ru-RU" dirty="0">
                <a:solidFill>
                  <a:schemeClr val="bg1"/>
                </a:solidFill>
              </a:rPr>
              <a:t>общего термина не существовало.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0312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479" y="18864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Сбитень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User\Desktop\марина\ппп\PR201008020029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7"/>
            <a:ext cx="4093468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арина\ппп\sbi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0257" y="620688"/>
            <a:ext cx="4176464" cy="2754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марина\ппп\136-10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02676"/>
            <a:ext cx="4035956" cy="2882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марина\ппп\76f127860b94ee164b435d1ba9f6bda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88971"/>
            <a:ext cx="4235025" cy="3109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89570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189" y="-99392"/>
            <a:ext cx="6400800" cy="432048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/>
            </a:r>
            <a:br>
              <a:rPr lang="ru-RU" sz="5400" dirty="0">
                <a:solidFill>
                  <a:schemeClr val="tx1"/>
                </a:solidFill>
              </a:rPr>
            </a:br>
            <a:r>
              <a:rPr lang="ru-RU" sz="4800" dirty="0">
                <a:solidFill>
                  <a:srgbClr val="FFFF00"/>
                </a:solidFill>
              </a:rPr>
              <a:t>Квас</a:t>
            </a:r>
            <a:r>
              <a:rPr lang="ru-RU" sz="5400" dirty="0">
                <a:solidFill>
                  <a:prstClr val="white"/>
                </a:solidFill>
              </a:rPr>
              <a:t/>
            </a:r>
            <a:br>
              <a:rPr lang="ru-RU" sz="5400" dirty="0">
                <a:solidFill>
                  <a:prstClr val="white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марина\ппп\224dd823e8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6032"/>
            <a:ext cx="3584793" cy="2541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арина\ппп\497441_9063nothumb500-e13186185904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565" y="836712"/>
            <a:ext cx="4392059" cy="254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марина\ппп\1043255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701" y="3666291"/>
            <a:ext cx="4320053" cy="2938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марина\ппп\30840916_4657770_76ce5535d6117e48e9b3b2a4d20ae51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9992" y="3646366"/>
            <a:ext cx="4103105" cy="2722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42048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601"/>
            <a:ext cx="8229600" cy="746103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кисель</a:t>
            </a:r>
          </a:p>
        </p:txBody>
      </p:sp>
      <p:pic>
        <p:nvPicPr>
          <p:cNvPr id="3074" name="Picture 2" descr="C:\Users\User\Desktop\марина\ппп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4680520" cy="2682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марина\ппп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3168352" cy="276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марина\ппп\ki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5681"/>
            <a:ext cx="2839474" cy="3353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марина\ппп\CIMG13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4752528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90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017"/>
            <a:ext cx="8229600" cy="86895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Молочные напитки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User\Desktop\марина\ппп\1245829262_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519" y="856698"/>
            <a:ext cx="3884426" cy="2587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марина\ппп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6051" y="856698"/>
            <a:ext cx="4114102" cy="2730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марина\ппп\dscn29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37893"/>
            <a:ext cx="3960440" cy="3080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марина\ппп\img-396430-ad86fe687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2245" y="3902773"/>
            <a:ext cx="3841713" cy="2751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10632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6895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Морсы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User\Desktop\марина\ппп\22067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59" y="821940"/>
            <a:ext cx="3718354" cy="2729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марина\ппп\92911092_88309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0842" y="821939"/>
            <a:ext cx="4595967" cy="2873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марина\ппп\a74bc7bce0c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45908"/>
            <a:ext cx="4032448" cy="2790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марина\ппп\Nastoi-i-otvary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717" y="4077072"/>
            <a:ext cx="4073960" cy="2546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29214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Благодарю за просмотр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20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396</TotalTime>
  <Words>133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Что пили на руси до появления чая.</vt:lpstr>
      <vt:lpstr>Слайд 2</vt:lpstr>
      <vt:lpstr>Сбитень </vt:lpstr>
      <vt:lpstr> Квас </vt:lpstr>
      <vt:lpstr>кисель</vt:lpstr>
      <vt:lpstr>Молочные напитки</vt:lpstr>
      <vt:lpstr>Морсы</vt:lpstr>
      <vt:lpstr>Благодарю за просмотр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пили на руси до появления чая.</dc:title>
  <dc:creator>User</dc:creator>
  <cp:lastModifiedBy>школа</cp:lastModifiedBy>
  <cp:revision>9</cp:revision>
  <dcterms:created xsi:type="dcterms:W3CDTF">2013-10-24T14:46:49Z</dcterms:created>
  <dcterms:modified xsi:type="dcterms:W3CDTF">2014-02-16T11:31:07Z</dcterms:modified>
</cp:coreProperties>
</file>