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5" r:id="rId6"/>
    <p:sldId id="266" r:id="rId7"/>
    <p:sldId id="268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D4A37-F718-4EDF-843A-917F5CC1367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14DF60-A959-4CC7-A81E-0625BAD6F9EA}">
      <dgm:prSet phldrT="[Текст]" custT="1"/>
      <dgm:spPr/>
      <dgm:t>
        <a:bodyPr/>
        <a:lstStyle/>
        <a:p>
          <a:r>
            <a:rPr lang="ru-RU" sz="1400" dirty="0" smtClean="0"/>
            <a:t>Выделение позиций в проблемной ситуации</a:t>
          </a:r>
          <a:endParaRPr lang="ru-RU" sz="1400" dirty="0"/>
        </a:p>
      </dgm:t>
    </dgm:pt>
    <dgm:pt modelId="{C1C539CB-4B88-430D-B3CA-C9E752B456CA}" type="parTrans" cxnId="{F5C1384E-E98D-467D-A52D-706F2CDEC001}">
      <dgm:prSet/>
      <dgm:spPr/>
      <dgm:t>
        <a:bodyPr/>
        <a:lstStyle/>
        <a:p>
          <a:endParaRPr lang="ru-RU"/>
        </a:p>
      </dgm:t>
    </dgm:pt>
    <dgm:pt modelId="{C098E43E-8730-4C13-A761-25C74F22A596}" type="sibTrans" cxnId="{F5C1384E-E98D-467D-A52D-706F2CDEC001}">
      <dgm:prSet/>
      <dgm:spPr/>
      <dgm:t>
        <a:bodyPr/>
        <a:lstStyle/>
        <a:p>
          <a:endParaRPr lang="ru-RU"/>
        </a:p>
      </dgm:t>
    </dgm:pt>
    <dgm:pt modelId="{0372325A-04C6-4FB6-8C5E-8DD789C5338C}">
      <dgm:prSet phldrT="[Текст]" custT="1"/>
      <dgm:spPr/>
      <dgm:t>
        <a:bodyPr/>
        <a:lstStyle/>
        <a:p>
          <a:endParaRPr lang="ru-RU" sz="1400" dirty="0" smtClean="0"/>
        </a:p>
        <a:p>
          <a:r>
            <a:rPr lang="ru-RU" sz="1400" dirty="0" smtClean="0"/>
            <a:t>Выстраивание взаимной критики</a:t>
          </a:r>
          <a:endParaRPr lang="ru-RU" sz="1400" dirty="0"/>
        </a:p>
      </dgm:t>
    </dgm:pt>
    <dgm:pt modelId="{67E47402-16CD-429D-9B59-9F0003D417FE}" type="parTrans" cxnId="{E359FFA2-0D91-41B0-A58E-622A7E58D9B2}">
      <dgm:prSet/>
      <dgm:spPr/>
      <dgm:t>
        <a:bodyPr/>
        <a:lstStyle/>
        <a:p>
          <a:endParaRPr lang="ru-RU"/>
        </a:p>
      </dgm:t>
    </dgm:pt>
    <dgm:pt modelId="{D98FAA7B-A86E-4473-B5AB-DA5F0AFE8FDF}" type="sibTrans" cxnId="{E359FFA2-0D91-41B0-A58E-622A7E58D9B2}">
      <dgm:prSet/>
      <dgm:spPr/>
      <dgm:t>
        <a:bodyPr/>
        <a:lstStyle/>
        <a:p>
          <a:endParaRPr lang="ru-RU"/>
        </a:p>
      </dgm:t>
    </dgm:pt>
    <dgm:pt modelId="{FC1ADB8D-D025-40AD-9BAA-EE8E8A4AB64E}">
      <dgm:prSet phldrT="[Текст]"/>
      <dgm:spPr/>
      <dgm:t>
        <a:bodyPr/>
        <a:lstStyle/>
        <a:p>
          <a:r>
            <a:rPr lang="ru-RU" dirty="0" smtClean="0"/>
            <a:t>Анализ противоречий между позициями</a:t>
          </a:r>
          <a:endParaRPr lang="ru-RU" dirty="0"/>
        </a:p>
      </dgm:t>
    </dgm:pt>
    <dgm:pt modelId="{E16D5AA1-6B58-41C5-827D-7057A04767C3}" type="parTrans" cxnId="{18F4C6E0-A1A0-4050-918C-F48539DD8485}">
      <dgm:prSet/>
      <dgm:spPr/>
      <dgm:t>
        <a:bodyPr/>
        <a:lstStyle/>
        <a:p>
          <a:endParaRPr lang="ru-RU"/>
        </a:p>
      </dgm:t>
    </dgm:pt>
    <dgm:pt modelId="{FBFEDB47-39C7-41D8-8824-8FE58C94F566}" type="sibTrans" cxnId="{18F4C6E0-A1A0-4050-918C-F48539DD8485}">
      <dgm:prSet/>
      <dgm:spPr/>
      <dgm:t>
        <a:bodyPr/>
        <a:lstStyle/>
        <a:p>
          <a:endParaRPr lang="ru-RU"/>
        </a:p>
      </dgm:t>
    </dgm:pt>
    <dgm:pt modelId="{F3028E97-F609-4AE2-9BE3-3DFF45DDAA37}">
      <dgm:prSet phldrT="[Текст]"/>
      <dgm:spPr/>
      <dgm:t>
        <a:bodyPr/>
        <a:lstStyle/>
        <a:p>
          <a:r>
            <a:rPr lang="ru-RU" dirty="0" smtClean="0"/>
            <a:t>Фиксация  предмета противоречий </a:t>
          </a:r>
          <a:endParaRPr lang="ru-RU" dirty="0"/>
        </a:p>
      </dgm:t>
    </dgm:pt>
    <dgm:pt modelId="{138AEE4B-27E0-4D70-9388-CDDF29EFBEFD}" type="parTrans" cxnId="{85CF5BC0-22E2-41AA-98EF-125ECA9AA267}">
      <dgm:prSet/>
      <dgm:spPr/>
      <dgm:t>
        <a:bodyPr/>
        <a:lstStyle/>
        <a:p>
          <a:endParaRPr lang="ru-RU"/>
        </a:p>
      </dgm:t>
    </dgm:pt>
    <dgm:pt modelId="{CEC41F6C-C40C-4027-9A55-6EC03C1CF9DA}" type="sibTrans" cxnId="{85CF5BC0-22E2-41AA-98EF-125ECA9AA267}">
      <dgm:prSet/>
      <dgm:spPr/>
      <dgm:t>
        <a:bodyPr/>
        <a:lstStyle/>
        <a:p>
          <a:endParaRPr lang="ru-RU"/>
        </a:p>
      </dgm:t>
    </dgm:pt>
    <dgm:pt modelId="{70C5AD6A-A037-490A-9661-9DB4459BA955}">
      <dgm:prSet phldrT="[Текст]"/>
      <dgm:spPr/>
      <dgm:t>
        <a:bodyPr/>
        <a:lstStyle/>
        <a:p>
          <a:r>
            <a:rPr lang="ru-RU" dirty="0" smtClean="0"/>
            <a:t>Постановка проблемы</a:t>
          </a:r>
          <a:endParaRPr lang="ru-RU" dirty="0"/>
        </a:p>
      </dgm:t>
    </dgm:pt>
    <dgm:pt modelId="{FA25DFEE-C5FF-4C65-B7B6-454C543D9C12}" type="parTrans" cxnId="{6C246135-ACDF-4B00-9AF5-40B15BF693E2}">
      <dgm:prSet/>
      <dgm:spPr/>
      <dgm:t>
        <a:bodyPr/>
        <a:lstStyle/>
        <a:p>
          <a:endParaRPr lang="ru-RU"/>
        </a:p>
      </dgm:t>
    </dgm:pt>
    <dgm:pt modelId="{7E3373D2-64FD-4D5C-8E7A-23F46CF4D470}" type="sibTrans" cxnId="{6C246135-ACDF-4B00-9AF5-40B15BF693E2}">
      <dgm:prSet/>
      <dgm:spPr/>
      <dgm:t>
        <a:bodyPr/>
        <a:lstStyle/>
        <a:p>
          <a:endParaRPr lang="ru-RU"/>
        </a:p>
      </dgm:t>
    </dgm:pt>
    <dgm:pt modelId="{F1983654-1535-4E42-A957-4BCEF7EADF0C}">
      <dgm:prSet phldrT="[Текст]" phldr="1"/>
      <dgm:spPr/>
      <dgm:t>
        <a:bodyPr/>
        <a:lstStyle/>
        <a:p>
          <a:endParaRPr lang="ru-RU"/>
        </a:p>
      </dgm:t>
    </dgm:pt>
    <dgm:pt modelId="{C3ABD38D-8AC6-4103-BC86-5143E34EC23A}" type="parTrans" cxnId="{0CA26D74-6AC3-41AF-A110-35CE6D915F78}">
      <dgm:prSet/>
      <dgm:spPr/>
      <dgm:t>
        <a:bodyPr/>
        <a:lstStyle/>
        <a:p>
          <a:endParaRPr lang="ru-RU"/>
        </a:p>
      </dgm:t>
    </dgm:pt>
    <dgm:pt modelId="{60B5FAE4-D66A-440E-A0F7-CE44891C1913}" type="sibTrans" cxnId="{0CA26D74-6AC3-41AF-A110-35CE6D915F78}">
      <dgm:prSet/>
      <dgm:spPr/>
      <dgm:t>
        <a:bodyPr/>
        <a:lstStyle/>
        <a:p>
          <a:endParaRPr lang="ru-RU"/>
        </a:p>
      </dgm:t>
    </dgm:pt>
    <dgm:pt modelId="{5B20B748-F1C7-4B2B-9C67-28410DF7B72B}">
      <dgm:prSet phldrT="[Текст]" phldr="1"/>
      <dgm:spPr/>
      <dgm:t>
        <a:bodyPr/>
        <a:lstStyle/>
        <a:p>
          <a:endParaRPr lang="ru-RU"/>
        </a:p>
      </dgm:t>
    </dgm:pt>
    <dgm:pt modelId="{879943B6-19D3-4150-BDDE-0BDD999E310E}" type="parTrans" cxnId="{74D4ADC2-96EA-4577-846A-4E2F34D489A3}">
      <dgm:prSet/>
      <dgm:spPr/>
      <dgm:t>
        <a:bodyPr/>
        <a:lstStyle/>
        <a:p>
          <a:endParaRPr lang="ru-RU"/>
        </a:p>
      </dgm:t>
    </dgm:pt>
    <dgm:pt modelId="{17F4BCAF-55A8-47AE-8CA3-B93FD247F1B7}" type="sibTrans" cxnId="{74D4ADC2-96EA-4577-846A-4E2F34D489A3}">
      <dgm:prSet/>
      <dgm:spPr/>
      <dgm:t>
        <a:bodyPr/>
        <a:lstStyle/>
        <a:p>
          <a:endParaRPr lang="ru-RU"/>
        </a:p>
      </dgm:t>
    </dgm:pt>
    <dgm:pt modelId="{D1A0D57B-54D0-4821-86AB-041FCB1A4AE2}">
      <dgm:prSet phldrT="[Текст]" phldr="1"/>
      <dgm:spPr/>
      <dgm:t>
        <a:bodyPr/>
        <a:lstStyle/>
        <a:p>
          <a:endParaRPr lang="ru-RU"/>
        </a:p>
      </dgm:t>
    </dgm:pt>
    <dgm:pt modelId="{4126FC8C-ECFD-4DED-BDDC-C24E0C4C8B92}" type="parTrans" cxnId="{87DF55D9-9B4B-4718-9D84-85E47856E9FB}">
      <dgm:prSet/>
      <dgm:spPr/>
      <dgm:t>
        <a:bodyPr/>
        <a:lstStyle/>
        <a:p>
          <a:endParaRPr lang="ru-RU"/>
        </a:p>
      </dgm:t>
    </dgm:pt>
    <dgm:pt modelId="{923BEC91-FC66-46B3-BB5D-C7CB96C3C03E}" type="sibTrans" cxnId="{87DF55D9-9B4B-4718-9D84-85E47856E9FB}">
      <dgm:prSet/>
      <dgm:spPr/>
      <dgm:t>
        <a:bodyPr/>
        <a:lstStyle/>
        <a:p>
          <a:endParaRPr lang="ru-RU"/>
        </a:p>
      </dgm:t>
    </dgm:pt>
    <dgm:pt modelId="{1F3A3B7D-C278-4AA6-A824-C3B355C21468}">
      <dgm:prSet phldrT="[Текст]" phldr="1" custLinFactNeighborX="3070" custLinFactNeighborY="-3420"/>
      <dgm:spPr/>
      <dgm:t>
        <a:bodyPr/>
        <a:lstStyle/>
        <a:p>
          <a:endParaRPr lang="ru-RU"/>
        </a:p>
      </dgm:t>
    </dgm:pt>
    <dgm:pt modelId="{4DACAF4A-F50C-4F9F-915D-05F66808825A}" type="parTrans" cxnId="{8EF04404-790F-42CE-850B-AAA6C9808B7B}">
      <dgm:prSet/>
      <dgm:spPr/>
      <dgm:t>
        <a:bodyPr/>
        <a:lstStyle/>
        <a:p>
          <a:endParaRPr lang="ru-RU"/>
        </a:p>
      </dgm:t>
    </dgm:pt>
    <dgm:pt modelId="{594A806A-A849-471B-9960-08E65CD88F6B}" type="sibTrans" cxnId="{8EF04404-790F-42CE-850B-AAA6C9808B7B}">
      <dgm:prSet/>
      <dgm:spPr/>
      <dgm:t>
        <a:bodyPr/>
        <a:lstStyle/>
        <a:p>
          <a:endParaRPr lang="ru-RU"/>
        </a:p>
      </dgm:t>
    </dgm:pt>
    <dgm:pt modelId="{3E01DC48-C9BF-424B-8CFA-30B8E0CE3681}">
      <dgm:prSet phldrT="[Текст]"/>
      <dgm:spPr/>
      <dgm:t>
        <a:bodyPr/>
        <a:lstStyle/>
        <a:p>
          <a:endParaRPr lang="ru-RU"/>
        </a:p>
      </dgm:t>
    </dgm:pt>
    <dgm:pt modelId="{CC20DBCA-9C2C-4390-8C31-F01641830CE6}" type="parTrans" cxnId="{14606772-0990-4A02-9DE1-3199433815D2}">
      <dgm:prSet/>
      <dgm:spPr/>
      <dgm:t>
        <a:bodyPr/>
        <a:lstStyle/>
        <a:p>
          <a:endParaRPr lang="ru-RU"/>
        </a:p>
      </dgm:t>
    </dgm:pt>
    <dgm:pt modelId="{E21D42B6-5B6B-4D8C-8EA6-7F73DC264202}" type="sibTrans" cxnId="{14606772-0990-4A02-9DE1-3199433815D2}">
      <dgm:prSet/>
      <dgm:spPr/>
      <dgm:t>
        <a:bodyPr/>
        <a:lstStyle/>
        <a:p>
          <a:endParaRPr lang="ru-RU"/>
        </a:p>
      </dgm:t>
    </dgm:pt>
    <dgm:pt modelId="{CA723252-3831-49DB-BA3B-D2A7E93F957F}">
      <dgm:prSet/>
      <dgm:spPr/>
      <dgm:t>
        <a:bodyPr/>
        <a:lstStyle/>
        <a:p>
          <a:endParaRPr lang="ru-RU"/>
        </a:p>
      </dgm:t>
    </dgm:pt>
    <dgm:pt modelId="{69587478-43E8-4516-A916-01C32B377798}" type="parTrans" cxnId="{C2FDDADE-CBF8-48B9-9B91-56D998528C5A}">
      <dgm:prSet/>
      <dgm:spPr/>
      <dgm:t>
        <a:bodyPr/>
        <a:lstStyle/>
        <a:p>
          <a:endParaRPr lang="ru-RU"/>
        </a:p>
      </dgm:t>
    </dgm:pt>
    <dgm:pt modelId="{5A6B0F81-AD7B-4B69-8183-BE1804C8BE8B}" type="sibTrans" cxnId="{C2FDDADE-CBF8-48B9-9B91-56D998528C5A}">
      <dgm:prSet/>
      <dgm:spPr/>
      <dgm:t>
        <a:bodyPr/>
        <a:lstStyle/>
        <a:p>
          <a:endParaRPr lang="ru-RU"/>
        </a:p>
      </dgm:t>
    </dgm:pt>
    <dgm:pt modelId="{7072C175-B814-416D-A7A5-5EF8EB2EC36E}">
      <dgm:prSet/>
      <dgm:spPr/>
      <dgm:t>
        <a:bodyPr/>
        <a:lstStyle/>
        <a:p>
          <a:endParaRPr lang="ru-RU"/>
        </a:p>
      </dgm:t>
    </dgm:pt>
    <dgm:pt modelId="{EECD857F-23F5-4CEF-A843-F47A3F1A5E9D}" type="parTrans" cxnId="{AD9E106F-7ABF-40EE-AF9C-E17DA42E4EB2}">
      <dgm:prSet/>
      <dgm:spPr/>
      <dgm:t>
        <a:bodyPr/>
        <a:lstStyle/>
        <a:p>
          <a:endParaRPr lang="ru-RU"/>
        </a:p>
      </dgm:t>
    </dgm:pt>
    <dgm:pt modelId="{C2D84262-B43D-4936-A253-DBF1987C952B}" type="sibTrans" cxnId="{AD9E106F-7ABF-40EE-AF9C-E17DA42E4EB2}">
      <dgm:prSet/>
      <dgm:spPr/>
      <dgm:t>
        <a:bodyPr/>
        <a:lstStyle/>
        <a:p>
          <a:endParaRPr lang="ru-RU"/>
        </a:p>
      </dgm:t>
    </dgm:pt>
    <dgm:pt modelId="{61F5DAB7-045B-430A-BAF7-3070BF2E1357}">
      <dgm:prSet/>
      <dgm:spPr/>
      <dgm:t>
        <a:bodyPr/>
        <a:lstStyle/>
        <a:p>
          <a:endParaRPr lang="ru-RU"/>
        </a:p>
      </dgm:t>
    </dgm:pt>
    <dgm:pt modelId="{B78C5754-1E46-41A0-B688-1CF68069B1A6}" type="parTrans" cxnId="{88DD7AE9-4916-4D7D-A71E-DF33F42C8D53}">
      <dgm:prSet/>
      <dgm:spPr/>
      <dgm:t>
        <a:bodyPr/>
        <a:lstStyle/>
        <a:p>
          <a:endParaRPr lang="ru-RU"/>
        </a:p>
      </dgm:t>
    </dgm:pt>
    <dgm:pt modelId="{FC12F91D-B7AC-4225-86F3-C23EA9F218D0}" type="sibTrans" cxnId="{88DD7AE9-4916-4D7D-A71E-DF33F42C8D53}">
      <dgm:prSet/>
      <dgm:spPr/>
      <dgm:t>
        <a:bodyPr/>
        <a:lstStyle/>
        <a:p>
          <a:endParaRPr lang="ru-RU"/>
        </a:p>
      </dgm:t>
    </dgm:pt>
    <dgm:pt modelId="{AB68A4DA-15F8-4977-861D-EF73C9C2F7F1}">
      <dgm:prSet/>
      <dgm:spPr/>
      <dgm:t>
        <a:bodyPr/>
        <a:lstStyle/>
        <a:p>
          <a:endParaRPr lang="ru-RU"/>
        </a:p>
      </dgm:t>
    </dgm:pt>
    <dgm:pt modelId="{D24A9BEA-BC5E-452C-B3C3-2DA11A0B9D28}" type="parTrans" cxnId="{99CDE13F-3EC1-42FE-80EB-91C8CF2829FC}">
      <dgm:prSet/>
      <dgm:spPr/>
      <dgm:t>
        <a:bodyPr/>
        <a:lstStyle/>
        <a:p>
          <a:endParaRPr lang="ru-RU"/>
        </a:p>
      </dgm:t>
    </dgm:pt>
    <dgm:pt modelId="{1C92F2E8-3FCC-41FF-A50E-5EF34AC3455B}" type="sibTrans" cxnId="{99CDE13F-3EC1-42FE-80EB-91C8CF2829FC}">
      <dgm:prSet/>
      <dgm:spPr/>
      <dgm:t>
        <a:bodyPr/>
        <a:lstStyle/>
        <a:p>
          <a:endParaRPr lang="ru-RU"/>
        </a:p>
      </dgm:t>
    </dgm:pt>
    <dgm:pt modelId="{DF1A01FA-DECC-4678-AE84-3F37E200E120}">
      <dgm:prSet/>
      <dgm:spPr/>
      <dgm:t>
        <a:bodyPr/>
        <a:lstStyle/>
        <a:p>
          <a:endParaRPr lang="ru-RU"/>
        </a:p>
      </dgm:t>
    </dgm:pt>
    <dgm:pt modelId="{CBC4A6BA-4C6F-4FC0-8D5F-F30E94841464}" type="parTrans" cxnId="{DF16D4D3-6311-4546-8B0F-F05B3CD2AC4E}">
      <dgm:prSet/>
      <dgm:spPr/>
      <dgm:t>
        <a:bodyPr/>
        <a:lstStyle/>
        <a:p>
          <a:endParaRPr lang="ru-RU"/>
        </a:p>
      </dgm:t>
    </dgm:pt>
    <dgm:pt modelId="{C4BDF4BC-BB0F-427D-9C7A-AA897A3A8C28}" type="sibTrans" cxnId="{DF16D4D3-6311-4546-8B0F-F05B3CD2AC4E}">
      <dgm:prSet/>
      <dgm:spPr/>
      <dgm:t>
        <a:bodyPr/>
        <a:lstStyle/>
        <a:p>
          <a:endParaRPr lang="ru-RU"/>
        </a:p>
      </dgm:t>
    </dgm:pt>
    <dgm:pt modelId="{A60D8754-925D-4E61-A0AE-355E21B19BCA}">
      <dgm:prSet/>
      <dgm:spPr/>
      <dgm:t>
        <a:bodyPr/>
        <a:lstStyle/>
        <a:p>
          <a:endParaRPr lang="ru-RU"/>
        </a:p>
      </dgm:t>
    </dgm:pt>
    <dgm:pt modelId="{04580330-E35A-43FD-8D85-85D002784C3E}" type="parTrans" cxnId="{55E0221A-CC41-4D5D-B490-A3EEB17E3667}">
      <dgm:prSet/>
      <dgm:spPr/>
      <dgm:t>
        <a:bodyPr/>
        <a:lstStyle/>
        <a:p>
          <a:endParaRPr lang="ru-RU"/>
        </a:p>
      </dgm:t>
    </dgm:pt>
    <dgm:pt modelId="{9869CBFF-E7A7-46B8-BD89-340DE1C83A20}" type="sibTrans" cxnId="{55E0221A-CC41-4D5D-B490-A3EEB17E3667}">
      <dgm:prSet/>
      <dgm:spPr/>
      <dgm:t>
        <a:bodyPr/>
        <a:lstStyle/>
        <a:p>
          <a:endParaRPr lang="ru-RU"/>
        </a:p>
      </dgm:t>
    </dgm:pt>
    <dgm:pt modelId="{BFE353C1-930B-4B05-B473-A0EC1CD03DE5}">
      <dgm:prSet/>
      <dgm:spPr/>
      <dgm:t>
        <a:bodyPr/>
        <a:lstStyle/>
        <a:p>
          <a:endParaRPr lang="ru-RU"/>
        </a:p>
      </dgm:t>
    </dgm:pt>
    <dgm:pt modelId="{B690C502-4A94-44B7-B01B-65260C0167EA}" type="parTrans" cxnId="{07EE8563-55F2-41F8-B2FD-8CEB2AE6AEF7}">
      <dgm:prSet/>
      <dgm:spPr/>
      <dgm:t>
        <a:bodyPr/>
        <a:lstStyle/>
        <a:p>
          <a:endParaRPr lang="ru-RU"/>
        </a:p>
      </dgm:t>
    </dgm:pt>
    <dgm:pt modelId="{D125DB5D-BCE3-4036-A835-76047CC50271}" type="sibTrans" cxnId="{07EE8563-55F2-41F8-B2FD-8CEB2AE6AEF7}">
      <dgm:prSet/>
      <dgm:spPr/>
      <dgm:t>
        <a:bodyPr/>
        <a:lstStyle/>
        <a:p>
          <a:endParaRPr lang="ru-RU"/>
        </a:p>
      </dgm:t>
    </dgm:pt>
    <dgm:pt modelId="{D75F5691-D6E0-46F2-992C-6AA01A47FE8E}" type="pres">
      <dgm:prSet presAssocID="{098D4A37-F718-4EDF-843A-917F5CC1367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DF088F-A588-4D23-B5D9-1FEF97085042}" type="pres">
      <dgm:prSet presAssocID="{098D4A37-F718-4EDF-843A-917F5CC1367B}" presName="arrow" presStyleLbl="bgShp" presStyleIdx="0" presStyleCnt="1" custLinFactNeighborY="417"/>
      <dgm:spPr/>
    </dgm:pt>
    <dgm:pt modelId="{5CAA54C2-98E8-4344-B38D-4EE7A6DCB64F}" type="pres">
      <dgm:prSet presAssocID="{098D4A37-F718-4EDF-843A-917F5CC1367B}" presName="arrowDiagram5" presStyleCnt="0"/>
      <dgm:spPr/>
    </dgm:pt>
    <dgm:pt modelId="{55479FCA-8E6D-4BCD-8A7E-D0C284A44C97}" type="pres">
      <dgm:prSet presAssocID="{D214DF60-A959-4CC7-A81E-0625BAD6F9EA}" presName="bullet5a" presStyleLbl="node1" presStyleIdx="0" presStyleCnt="5"/>
      <dgm:spPr/>
    </dgm:pt>
    <dgm:pt modelId="{C9ADA5BF-054E-4A3B-AF51-22B1FED93E84}" type="pres">
      <dgm:prSet presAssocID="{D214DF60-A959-4CC7-A81E-0625BAD6F9EA}" presName="textBox5a" presStyleLbl="revTx" presStyleIdx="0" presStyleCnt="5" custScaleX="16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668CD-EB2E-4274-BFD7-575B4E85AC7D}" type="pres">
      <dgm:prSet presAssocID="{0372325A-04C6-4FB6-8C5E-8DD789C5338C}" presName="bullet5b" presStyleLbl="node1" presStyleIdx="1" presStyleCnt="5"/>
      <dgm:spPr/>
    </dgm:pt>
    <dgm:pt modelId="{130AB176-7550-4C6C-836D-6D66AF59CF8F}" type="pres">
      <dgm:prSet presAssocID="{0372325A-04C6-4FB6-8C5E-8DD789C5338C}" presName="textBox5b" presStyleLbl="revTx" presStyleIdx="1" presStyleCnt="5" custScaleX="138244" custLinFactNeighborX="3070" custLinFactNeighborY="-3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EACB3-433E-4546-9E02-06A2DB5011B9}" type="pres">
      <dgm:prSet presAssocID="{FC1ADB8D-D025-40AD-9BAA-EE8E8A4AB64E}" presName="bullet5c" presStyleLbl="node1" presStyleIdx="2" presStyleCnt="5"/>
      <dgm:spPr/>
    </dgm:pt>
    <dgm:pt modelId="{FF56072B-DF19-4144-95F2-961EBF3554CC}" type="pres">
      <dgm:prSet presAssocID="{FC1ADB8D-D025-40AD-9BAA-EE8E8A4AB64E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4284F-12C7-4D8F-B493-029538C81418}" type="pres">
      <dgm:prSet presAssocID="{F3028E97-F609-4AE2-9BE3-3DFF45DDAA37}" presName="bullet5d" presStyleLbl="node1" presStyleIdx="3" presStyleCnt="5"/>
      <dgm:spPr/>
    </dgm:pt>
    <dgm:pt modelId="{21298123-68F8-4E77-8283-7017940F255F}" type="pres">
      <dgm:prSet presAssocID="{F3028E97-F609-4AE2-9BE3-3DFF45DDAA37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36034-B773-458B-8610-357E32CF324A}" type="pres">
      <dgm:prSet presAssocID="{70C5AD6A-A037-490A-9661-9DB4459BA955}" presName="bullet5e" presStyleLbl="node1" presStyleIdx="4" presStyleCnt="5"/>
      <dgm:spPr/>
    </dgm:pt>
    <dgm:pt modelId="{7576D3B0-875F-4FF3-AD21-3A5FAEB0EE3D}" type="pres">
      <dgm:prSet presAssocID="{70C5AD6A-A037-490A-9661-9DB4459BA95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EE8563-55F2-41F8-B2FD-8CEB2AE6AEF7}" srcId="{098D4A37-F718-4EDF-843A-917F5CC1367B}" destId="{BFE353C1-930B-4B05-B473-A0EC1CD03DE5}" srcOrd="16" destOrd="0" parTransId="{B690C502-4A94-44B7-B01B-65260C0167EA}" sibTransId="{D125DB5D-BCE3-4036-A835-76047CC50271}"/>
    <dgm:cxn modelId="{99F7294F-E2E0-4DE3-B6A3-3AC714091428}" type="presOf" srcId="{098D4A37-F718-4EDF-843A-917F5CC1367B}" destId="{D75F5691-D6E0-46F2-992C-6AA01A47FE8E}" srcOrd="0" destOrd="0" presId="urn:microsoft.com/office/officeart/2005/8/layout/arrow2"/>
    <dgm:cxn modelId="{99CDE13F-3EC1-42FE-80EB-91C8CF2829FC}" srcId="{098D4A37-F718-4EDF-843A-917F5CC1367B}" destId="{AB68A4DA-15F8-4977-861D-EF73C9C2F7F1}" srcOrd="13" destOrd="0" parTransId="{D24A9BEA-BC5E-452C-B3C3-2DA11A0B9D28}" sibTransId="{1C92F2E8-3FCC-41FF-A50E-5EF34AC3455B}"/>
    <dgm:cxn modelId="{7708F8C4-01F3-4C3D-A5C3-0A9146CF6B05}" type="presOf" srcId="{D214DF60-A959-4CC7-A81E-0625BAD6F9EA}" destId="{C9ADA5BF-054E-4A3B-AF51-22B1FED93E84}" srcOrd="0" destOrd="0" presId="urn:microsoft.com/office/officeart/2005/8/layout/arrow2"/>
    <dgm:cxn modelId="{0CA26D74-6AC3-41AF-A110-35CE6D915F78}" srcId="{098D4A37-F718-4EDF-843A-917F5CC1367B}" destId="{F1983654-1535-4E42-A957-4BCEF7EADF0C}" srcOrd="5" destOrd="0" parTransId="{C3ABD38D-8AC6-4103-BC86-5143E34EC23A}" sibTransId="{60B5FAE4-D66A-440E-A0F7-CE44891C1913}"/>
    <dgm:cxn modelId="{18F4C6E0-A1A0-4050-918C-F48539DD8485}" srcId="{098D4A37-F718-4EDF-843A-917F5CC1367B}" destId="{FC1ADB8D-D025-40AD-9BAA-EE8E8A4AB64E}" srcOrd="2" destOrd="0" parTransId="{E16D5AA1-6B58-41C5-827D-7057A04767C3}" sibTransId="{FBFEDB47-39C7-41D8-8824-8FE58C94F566}"/>
    <dgm:cxn modelId="{74D4ADC2-96EA-4577-846A-4E2F34D489A3}" srcId="{098D4A37-F718-4EDF-843A-917F5CC1367B}" destId="{5B20B748-F1C7-4B2B-9C67-28410DF7B72B}" srcOrd="6" destOrd="0" parTransId="{879943B6-19D3-4150-BDDE-0BDD999E310E}" sibTransId="{17F4BCAF-55A8-47AE-8CA3-B93FD247F1B7}"/>
    <dgm:cxn modelId="{9A3F89FB-9CEA-4768-99E1-6B896344C8FE}" type="presOf" srcId="{F3028E97-F609-4AE2-9BE3-3DFF45DDAA37}" destId="{21298123-68F8-4E77-8283-7017940F255F}" srcOrd="0" destOrd="0" presId="urn:microsoft.com/office/officeart/2005/8/layout/arrow2"/>
    <dgm:cxn modelId="{655B1FB4-C7DF-4946-B510-970DC7058D67}" type="presOf" srcId="{70C5AD6A-A037-490A-9661-9DB4459BA955}" destId="{7576D3B0-875F-4FF3-AD21-3A5FAEB0EE3D}" srcOrd="0" destOrd="0" presId="urn:microsoft.com/office/officeart/2005/8/layout/arrow2"/>
    <dgm:cxn modelId="{C2FDDADE-CBF8-48B9-9B91-56D998528C5A}" srcId="{098D4A37-F718-4EDF-843A-917F5CC1367B}" destId="{CA723252-3831-49DB-BA3B-D2A7E93F957F}" srcOrd="10" destOrd="0" parTransId="{69587478-43E8-4516-A916-01C32B377798}" sibTransId="{5A6B0F81-AD7B-4B69-8183-BE1804C8BE8B}"/>
    <dgm:cxn modelId="{55E0221A-CC41-4D5D-B490-A3EEB17E3667}" srcId="{098D4A37-F718-4EDF-843A-917F5CC1367B}" destId="{A60D8754-925D-4E61-A0AE-355E21B19BCA}" srcOrd="15" destOrd="0" parTransId="{04580330-E35A-43FD-8D85-85D002784C3E}" sibTransId="{9869CBFF-E7A7-46B8-BD89-340DE1C83A20}"/>
    <dgm:cxn modelId="{8EF04404-790F-42CE-850B-AAA6C9808B7B}" srcId="{098D4A37-F718-4EDF-843A-917F5CC1367B}" destId="{1F3A3B7D-C278-4AA6-A824-C3B355C21468}" srcOrd="8" destOrd="0" parTransId="{4DACAF4A-F50C-4F9F-915D-05F66808825A}" sibTransId="{594A806A-A849-471B-9960-08E65CD88F6B}"/>
    <dgm:cxn modelId="{AD9E106F-7ABF-40EE-AF9C-E17DA42E4EB2}" srcId="{098D4A37-F718-4EDF-843A-917F5CC1367B}" destId="{7072C175-B814-416D-A7A5-5EF8EB2EC36E}" srcOrd="11" destOrd="0" parTransId="{EECD857F-23F5-4CEF-A843-F47A3F1A5E9D}" sibTransId="{C2D84262-B43D-4936-A253-DBF1987C952B}"/>
    <dgm:cxn modelId="{278A5D7C-A419-425B-B0D3-CCB7F757A9BC}" type="presOf" srcId="{FC1ADB8D-D025-40AD-9BAA-EE8E8A4AB64E}" destId="{FF56072B-DF19-4144-95F2-961EBF3554CC}" srcOrd="0" destOrd="0" presId="urn:microsoft.com/office/officeart/2005/8/layout/arrow2"/>
    <dgm:cxn modelId="{88DD7AE9-4916-4D7D-A71E-DF33F42C8D53}" srcId="{098D4A37-F718-4EDF-843A-917F5CC1367B}" destId="{61F5DAB7-045B-430A-BAF7-3070BF2E1357}" srcOrd="12" destOrd="0" parTransId="{B78C5754-1E46-41A0-B688-1CF68069B1A6}" sibTransId="{FC12F91D-B7AC-4225-86F3-C23EA9F218D0}"/>
    <dgm:cxn modelId="{DF16D4D3-6311-4546-8B0F-F05B3CD2AC4E}" srcId="{098D4A37-F718-4EDF-843A-917F5CC1367B}" destId="{DF1A01FA-DECC-4678-AE84-3F37E200E120}" srcOrd="14" destOrd="0" parTransId="{CBC4A6BA-4C6F-4FC0-8D5F-F30E94841464}" sibTransId="{C4BDF4BC-BB0F-427D-9C7A-AA897A3A8C28}"/>
    <dgm:cxn modelId="{87DF55D9-9B4B-4718-9D84-85E47856E9FB}" srcId="{098D4A37-F718-4EDF-843A-917F5CC1367B}" destId="{D1A0D57B-54D0-4821-86AB-041FCB1A4AE2}" srcOrd="7" destOrd="0" parTransId="{4126FC8C-ECFD-4DED-BDDC-C24E0C4C8B92}" sibTransId="{923BEC91-FC66-46B3-BB5D-C7CB96C3C03E}"/>
    <dgm:cxn modelId="{85CF5BC0-22E2-41AA-98EF-125ECA9AA267}" srcId="{098D4A37-F718-4EDF-843A-917F5CC1367B}" destId="{F3028E97-F609-4AE2-9BE3-3DFF45DDAA37}" srcOrd="3" destOrd="0" parTransId="{138AEE4B-27E0-4D70-9388-CDDF29EFBEFD}" sibTransId="{CEC41F6C-C40C-4027-9A55-6EC03C1CF9DA}"/>
    <dgm:cxn modelId="{E359FFA2-0D91-41B0-A58E-622A7E58D9B2}" srcId="{098D4A37-F718-4EDF-843A-917F5CC1367B}" destId="{0372325A-04C6-4FB6-8C5E-8DD789C5338C}" srcOrd="1" destOrd="0" parTransId="{67E47402-16CD-429D-9B59-9F0003D417FE}" sibTransId="{D98FAA7B-A86E-4473-B5AB-DA5F0AFE8FDF}"/>
    <dgm:cxn modelId="{1AFEDACE-8758-4E65-A615-90DAF0345FF2}" type="presOf" srcId="{0372325A-04C6-4FB6-8C5E-8DD789C5338C}" destId="{130AB176-7550-4C6C-836D-6D66AF59CF8F}" srcOrd="0" destOrd="0" presId="urn:microsoft.com/office/officeart/2005/8/layout/arrow2"/>
    <dgm:cxn modelId="{14606772-0990-4A02-9DE1-3199433815D2}" srcId="{098D4A37-F718-4EDF-843A-917F5CC1367B}" destId="{3E01DC48-C9BF-424B-8CFA-30B8E0CE3681}" srcOrd="9" destOrd="0" parTransId="{CC20DBCA-9C2C-4390-8C31-F01641830CE6}" sibTransId="{E21D42B6-5B6B-4D8C-8EA6-7F73DC264202}"/>
    <dgm:cxn modelId="{6C246135-ACDF-4B00-9AF5-40B15BF693E2}" srcId="{098D4A37-F718-4EDF-843A-917F5CC1367B}" destId="{70C5AD6A-A037-490A-9661-9DB4459BA955}" srcOrd="4" destOrd="0" parTransId="{FA25DFEE-C5FF-4C65-B7B6-454C543D9C12}" sibTransId="{7E3373D2-64FD-4D5C-8E7A-23F46CF4D470}"/>
    <dgm:cxn modelId="{F5C1384E-E98D-467D-A52D-706F2CDEC001}" srcId="{098D4A37-F718-4EDF-843A-917F5CC1367B}" destId="{D214DF60-A959-4CC7-A81E-0625BAD6F9EA}" srcOrd="0" destOrd="0" parTransId="{C1C539CB-4B88-430D-B3CA-C9E752B456CA}" sibTransId="{C098E43E-8730-4C13-A761-25C74F22A596}"/>
    <dgm:cxn modelId="{8C15D2A8-5E1D-49E6-AC88-3643A8BFCB2D}" type="presParOf" srcId="{D75F5691-D6E0-46F2-992C-6AA01A47FE8E}" destId="{C5DF088F-A588-4D23-B5D9-1FEF97085042}" srcOrd="0" destOrd="0" presId="urn:microsoft.com/office/officeart/2005/8/layout/arrow2"/>
    <dgm:cxn modelId="{25D8705F-1812-4F99-A509-9F76306388DF}" type="presParOf" srcId="{D75F5691-D6E0-46F2-992C-6AA01A47FE8E}" destId="{5CAA54C2-98E8-4344-B38D-4EE7A6DCB64F}" srcOrd="1" destOrd="0" presId="urn:microsoft.com/office/officeart/2005/8/layout/arrow2"/>
    <dgm:cxn modelId="{3AC70115-5C52-4D55-B823-4CF1CA2A529E}" type="presParOf" srcId="{5CAA54C2-98E8-4344-B38D-4EE7A6DCB64F}" destId="{55479FCA-8E6D-4BCD-8A7E-D0C284A44C97}" srcOrd="0" destOrd="0" presId="urn:microsoft.com/office/officeart/2005/8/layout/arrow2"/>
    <dgm:cxn modelId="{48BCFD3F-D6CD-49C3-A96D-1371EA9547FE}" type="presParOf" srcId="{5CAA54C2-98E8-4344-B38D-4EE7A6DCB64F}" destId="{C9ADA5BF-054E-4A3B-AF51-22B1FED93E84}" srcOrd="1" destOrd="0" presId="urn:microsoft.com/office/officeart/2005/8/layout/arrow2"/>
    <dgm:cxn modelId="{60003862-8B25-455D-BB32-60FE635AE932}" type="presParOf" srcId="{5CAA54C2-98E8-4344-B38D-4EE7A6DCB64F}" destId="{A72668CD-EB2E-4274-BFD7-575B4E85AC7D}" srcOrd="2" destOrd="0" presId="urn:microsoft.com/office/officeart/2005/8/layout/arrow2"/>
    <dgm:cxn modelId="{8B788886-574F-4A80-92F6-DC1738C80DE6}" type="presParOf" srcId="{5CAA54C2-98E8-4344-B38D-4EE7A6DCB64F}" destId="{130AB176-7550-4C6C-836D-6D66AF59CF8F}" srcOrd="3" destOrd="0" presId="urn:microsoft.com/office/officeart/2005/8/layout/arrow2"/>
    <dgm:cxn modelId="{9F15AF5F-0F68-4EC4-B29E-A52D3E95BB31}" type="presParOf" srcId="{5CAA54C2-98E8-4344-B38D-4EE7A6DCB64F}" destId="{F3EEACB3-433E-4546-9E02-06A2DB5011B9}" srcOrd="4" destOrd="0" presId="urn:microsoft.com/office/officeart/2005/8/layout/arrow2"/>
    <dgm:cxn modelId="{37389B2A-F840-46F1-A287-F60668EA2DD7}" type="presParOf" srcId="{5CAA54C2-98E8-4344-B38D-4EE7A6DCB64F}" destId="{FF56072B-DF19-4144-95F2-961EBF3554CC}" srcOrd="5" destOrd="0" presId="urn:microsoft.com/office/officeart/2005/8/layout/arrow2"/>
    <dgm:cxn modelId="{6DEAF0D4-C98C-4CE2-8F30-A1B5B28242C3}" type="presParOf" srcId="{5CAA54C2-98E8-4344-B38D-4EE7A6DCB64F}" destId="{A754284F-12C7-4D8F-B493-029538C81418}" srcOrd="6" destOrd="0" presId="urn:microsoft.com/office/officeart/2005/8/layout/arrow2"/>
    <dgm:cxn modelId="{375E57BC-EC86-4A34-94AA-BF1C7A73BE6C}" type="presParOf" srcId="{5CAA54C2-98E8-4344-B38D-4EE7A6DCB64F}" destId="{21298123-68F8-4E77-8283-7017940F255F}" srcOrd="7" destOrd="0" presId="urn:microsoft.com/office/officeart/2005/8/layout/arrow2"/>
    <dgm:cxn modelId="{61E89A7E-36A6-4242-BB2E-E30E65AA83B7}" type="presParOf" srcId="{5CAA54C2-98E8-4344-B38D-4EE7A6DCB64F}" destId="{92F36034-B773-458B-8610-357E32CF324A}" srcOrd="8" destOrd="0" presId="urn:microsoft.com/office/officeart/2005/8/layout/arrow2"/>
    <dgm:cxn modelId="{3D7A0429-413F-49A0-A16B-ACA8686E15F1}" type="presParOf" srcId="{5CAA54C2-98E8-4344-B38D-4EE7A6DCB64F}" destId="{7576D3B0-875F-4FF3-AD21-3A5FAEB0EE3D}" srcOrd="9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8C03-98B2-4263-A4E3-5259226D415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BC3-7856-4189-B603-694D3CBE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8C03-98B2-4263-A4E3-5259226D415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BC3-7856-4189-B603-694D3CBE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8C03-98B2-4263-A4E3-5259226D415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BC3-7856-4189-B603-694D3CBE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8C03-98B2-4263-A4E3-5259226D415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BC3-7856-4189-B603-694D3CBE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8C03-98B2-4263-A4E3-5259226D415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BC3-7856-4189-B603-694D3CBE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8C03-98B2-4263-A4E3-5259226D415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BC3-7856-4189-B603-694D3CBE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8C03-98B2-4263-A4E3-5259226D415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BC3-7856-4189-B603-694D3CBE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8C03-98B2-4263-A4E3-5259226D415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BC3-7856-4189-B603-694D3CBE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8C03-98B2-4263-A4E3-5259226D415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BC3-7856-4189-B603-694D3CBE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8C03-98B2-4263-A4E3-5259226D415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BC3-7856-4189-B603-694D3CBE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8C03-98B2-4263-A4E3-5259226D415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BC3-7856-4189-B603-694D3CBE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38C03-98B2-4263-A4E3-5259226D415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2BC3-7856-4189-B603-694D3CBE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Microsoft_Office_PowerPoint2.sl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_Microsoft_Office_PowerPoint3.sl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/>
              <a:t>Метапредмет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«Проблема»</a:t>
            </a:r>
            <a:endParaRPr lang="ru-RU" sz="8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115550" cy="762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2214554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err="1" smtClean="0">
                <a:latin typeface="Monotype Corsiva" pitchFamily="66" charset="0"/>
              </a:rPr>
              <a:t>Метапредмет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4000504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«Проблема»</a:t>
            </a:r>
            <a:endParaRPr lang="ru-RU" sz="9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Мои рисунки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432" y="0"/>
            <a:ext cx="8679410" cy="7038204"/>
          </a:xfrm>
          <a:prstGeom prst="rect">
            <a:avLst/>
          </a:prstGeom>
          <a:noFill/>
        </p:spPr>
      </p:pic>
      <p:pic>
        <p:nvPicPr>
          <p:cNvPr id="5" name="Рисунок 4" descr="«Проблема». Изучая метапредмет «Проблема», школьники учатся обсуждать вопросы, которые носят характер открытых, по сей день неразрешимых проблем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214554"/>
            <a:ext cx="600079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285776"/>
            <a:ext cx="10115550" cy="7620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86116" y="1214422"/>
            <a:ext cx="4714908" cy="77472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Культурное значение умения работать с проблемами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2428868"/>
            <a:ext cx="7072362" cy="369729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Проблемные зоны, где нет однозначного знания и не удается сформулировать решаемую задачу, находятся на самом пике развития любой профессиональной области или культуры в целом.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Там, где такая ситуация возникает, требуются особые способы мыслительной деятельности, называемые «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проблематизация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762000"/>
            <a:ext cx="10115550" cy="7620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14810" y="1000108"/>
            <a:ext cx="4014790" cy="106047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Отличие «Проблемного обучения» и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метапредмета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«Проблема»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4294967295"/>
          </p:nvPr>
        </p:nvSpPr>
        <p:spPr>
          <a:xfrm>
            <a:off x="5286380" y="2428868"/>
            <a:ext cx="2000264" cy="5000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Проблема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Копия (3) стрел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48751">
            <a:off x="5828776" y="2973335"/>
            <a:ext cx="914400" cy="8112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728" y="2143116"/>
            <a:ext cx="2357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Проблемное обучение</a:t>
            </a:r>
          </a:p>
        </p:txBody>
      </p:sp>
      <p:pic>
        <p:nvPicPr>
          <p:cNvPr id="10" name="Рисунок 9" descr="Копия (2) стрел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65625">
            <a:off x="1892928" y="3130305"/>
            <a:ext cx="977900" cy="84931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214942" y="4000504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Определить, на </a:t>
            </a:r>
            <a:r>
              <a:rPr lang="ru-RU" dirty="0"/>
              <a:t>какой вопрос мы не можем ответить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071942"/>
            <a:ext cx="264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Найти способ ответа на поставленный вопрос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5775" y="-381000"/>
            <a:ext cx="10115550" cy="7620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549050" y="1142985"/>
          <a:ext cx="7023346" cy="5278506"/>
        </p:xfrm>
        <a:graphic>
          <a:graphicData uri="http://schemas.openxmlformats.org/presentationml/2006/ole">
            <p:oleObj spid="_x0000_s2049" name="Слайд" r:id="rId4" imgW="4570297" imgH="3427408" progId="PowerPoint.Slide.12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5775" y="-381000"/>
            <a:ext cx="10115550" cy="7620000"/>
          </a:xfrm>
          <a:prstGeom prst="rect">
            <a:avLst/>
          </a:prstGeom>
          <a:noFill/>
        </p:spPr>
      </p:pic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89260" y="794569"/>
          <a:ext cx="7497450" cy="5634827"/>
        </p:xfrm>
        <a:graphic>
          <a:graphicData uri="http://schemas.openxmlformats.org/presentationml/2006/ole">
            <p:oleObj spid="_x0000_s24578" name="Слайд" r:id="rId4" imgW="4570297" imgH="342740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5775" y="-381000"/>
            <a:ext cx="10115550" cy="7620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428596" y="1142984"/>
          <a:ext cx="6893338" cy="5180797"/>
        </p:xfrm>
        <a:graphic>
          <a:graphicData uri="http://schemas.openxmlformats.org/presentationml/2006/ole">
            <p:oleObj spid="_x0000_s25601" name="Слайд" r:id="rId4" imgW="4570297" imgH="342740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357214"/>
            <a:ext cx="10115550" cy="76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7554" y="92867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Методическая схема </a:t>
            </a:r>
            <a:r>
              <a:rPr lang="ru-RU" sz="2800" dirty="0" err="1">
                <a:solidFill>
                  <a:srgbClr val="C00000"/>
                </a:solidFill>
              </a:rPr>
              <a:t>метапредмета</a:t>
            </a:r>
            <a:r>
              <a:rPr lang="ru-RU" sz="2800" dirty="0">
                <a:solidFill>
                  <a:srgbClr val="C00000"/>
                </a:solidFill>
              </a:rPr>
              <a:t> «Проблема»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1928802"/>
          <a:ext cx="68580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86512" y="2071678"/>
            <a:ext cx="2061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Самоопределение к проблеме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215082"/>
            <a:ext cx="2089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Определение темы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857892"/>
            <a:ext cx="30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Формирование точек зрения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117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Слайд</vt:lpstr>
      <vt:lpstr>Метапредмет</vt:lpstr>
      <vt:lpstr>Слайд 2</vt:lpstr>
      <vt:lpstr>Слайд 3</vt:lpstr>
      <vt:lpstr>Отличие «Проблемного обучения» и метапредмета «Проблема»</vt:lpstr>
      <vt:lpstr>Слайд 5</vt:lpstr>
      <vt:lpstr>Слайд 6</vt:lpstr>
      <vt:lpstr>Слайд 7</vt:lpstr>
      <vt:lpstr>Слайд 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Метапредмет</dc:title>
  <dc:creator>Admin</dc:creator>
  <cp:lastModifiedBy>Admin</cp:lastModifiedBy>
  <cp:revision>32</cp:revision>
  <dcterms:created xsi:type="dcterms:W3CDTF">2011-12-18T05:56:14Z</dcterms:created>
  <dcterms:modified xsi:type="dcterms:W3CDTF">2012-10-21T06:57:27Z</dcterms:modified>
</cp:coreProperties>
</file>