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7" r:id="rId2"/>
    <p:sldId id="284" r:id="rId3"/>
    <p:sldId id="276" r:id="rId4"/>
    <p:sldId id="277" r:id="rId5"/>
    <p:sldId id="269" r:id="rId6"/>
    <p:sldId id="278" r:id="rId7"/>
    <p:sldId id="280" r:id="rId8"/>
    <p:sldId id="281" r:id="rId9"/>
    <p:sldId id="285" r:id="rId10"/>
    <p:sldId id="286" r:id="rId11"/>
    <p:sldId id="279" r:id="rId12"/>
    <p:sldId id="267" r:id="rId13"/>
    <p:sldId id="266" r:id="rId14"/>
    <p:sldId id="263" r:id="rId15"/>
    <p:sldId id="261" r:id="rId16"/>
    <p:sldId id="259" r:id="rId17"/>
    <p:sldId id="258" r:id="rId18"/>
    <p:sldId id="271" r:id="rId19"/>
    <p:sldId id="272" r:id="rId20"/>
    <p:sldId id="275" r:id="rId21"/>
    <p:sldId id="273" r:id="rId22"/>
    <p:sldId id="282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8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419BC-3343-4634-A697-D2CD3D25EE89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062B9-3D45-4A02-B5FB-3A4D5660DB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743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ACAD2E-34F7-4E4B-9103-02AC8E2B7B36}" type="slidenum">
              <a:rPr lang="en-US"/>
              <a:pPr/>
              <a:t>20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b="1">
                <a:solidFill>
                  <a:srgbClr val="008000"/>
                </a:solidFill>
                <a:latin typeface="Arial Black" pitchFamily="34" charset="0"/>
              </a:rPr>
              <a:t>ИВАН</a:t>
            </a:r>
            <a:r>
              <a:rPr lang="en-US" sz="1000" b="1">
                <a:solidFill>
                  <a:srgbClr val="008000"/>
                </a:solidFill>
                <a:latin typeface="Arial Black" pitchFamily="34" charset="0"/>
              </a:rPr>
              <a:t> </a:t>
            </a:r>
            <a:r>
              <a:rPr lang="ru-RU" sz="1000" b="1">
                <a:solidFill>
                  <a:srgbClr val="008000"/>
                </a:solidFill>
                <a:latin typeface="Arial Black" pitchFamily="34" charset="0"/>
              </a:rPr>
              <a:t> ИВАНОВИЧ </a:t>
            </a:r>
            <a:r>
              <a:rPr lang="ru-RU" sz="2400" b="1">
                <a:solidFill>
                  <a:srgbClr val="008000"/>
                </a:solidFill>
                <a:latin typeface="Arial Black" pitchFamily="34" charset="0"/>
              </a:rPr>
              <a:t>ШИШКИН</a:t>
            </a:r>
          </a:p>
          <a:p>
            <a:r>
              <a:rPr lang="ru-RU" sz="1800">
                <a:latin typeface="Arial" charset="0"/>
              </a:rPr>
              <a:t>Зима в лесу. Иней</a:t>
            </a:r>
            <a:endParaRPr lang="en-US" sz="18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50DC39-37F3-4381-B28F-08CFC21A53C7}" type="slidenum">
              <a:rPr lang="en-US"/>
              <a:pPr/>
              <a:t>21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ВАЛЕНТИН</a:t>
            </a:r>
            <a:r>
              <a:rPr lang="en-US"/>
              <a:t> </a:t>
            </a:r>
            <a:r>
              <a:rPr lang="ru-RU"/>
              <a:t>АЛЕКСАНДРОВИЧ</a:t>
            </a:r>
            <a:r>
              <a:rPr lang="en-US"/>
              <a:t> </a:t>
            </a:r>
            <a:r>
              <a:rPr lang="ru-RU"/>
              <a:t>СЕРОВ </a:t>
            </a:r>
            <a:br>
              <a:rPr lang="ru-RU"/>
            </a:br>
            <a:r>
              <a:rPr lang="ru-RU"/>
              <a:t>Зима в Абрамцево </a:t>
            </a:r>
          </a:p>
          <a:p>
            <a:r>
              <a:rPr lang="ru-RU"/>
              <a:t>Только елки и сосны стоят зеленые, потому что у них специальные свернутые в трубочку листью. Такие листья не замерзают. )</a:t>
            </a:r>
            <a:br>
              <a:rPr lang="ru-RU"/>
            </a:b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57224" y="2857496"/>
            <a:ext cx="7499176" cy="21431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cap="all" dirty="0">
                <a:solidFill>
                  <a:srgbClr val="C00000"/>
                </a:solidFill>
              </a:rPr>
              <a:t>«</a:t>
            </a:r>
            <a:r>
              <a:rPr lang="ru-RU" b="1" i="1" cap="small" dirty="0">
                <a:solidFill>
                  <a:srgbClr val="C00000"/>
                </a:solidFill>
              </a:rPr>
              <a:t>Интонации зимы в музыкальных </a:t>
            </a:r>
            <a:r>
              <a:rPr lang="ru-RU" b="1" i="1" cap="small" dirty="0" smtClean="0">
                <a:solidFill>
                  <a:srgbClr val="C00000"/>
                </a:solidFill>
              </a:rPr>
              <a:t>и</a:t>
            </a:r>
          </a:p>
          <a:p>
            <a:pPr algn="ctr">
              <a:buNone/>
            </a:pPr>
            <a:r>
              <a:rPr lang="ru-RU" b="1" i="1" cap="small" dirty="0" smtClean="0">
                <a:solidFill>
                  <a:srgbClr val="C00000"/>
                </a:solidFill>
              </a:rPr>
              <a:t>литературных </a:t>
            </a:r>
            <a:r>
              <a:rPr lang="ru-RU" b="1" i="1" cap="small" dirty="0">
                <a:solidFill>
                  <a:srgbClr val="C00000"/>
                </a:solidFill>
              </a:rPr>
              <a:t>произведениях»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428605"/>
            <a:ext cx="9144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endParaRPr lang="ru-RU" sz="2000" cap="all" dirty="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Интегрированный урок  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 в </a:t>
            </a:r>
            <a:r>
              <a:rPr lang="ru-RU" sz="2800" b="1" dirty="0">
                <a:solidFill>
                  <a:srgbClr val="002060"/>
                </a:solidFill>
                <a:latin typeface="+mj-lt"/>
              </a:rPr>
              <a:t>3 классе </a:t>
            </a:r>
            <a:endParaRPr lang="ru-RU" sz="28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+mj-lt"/>
              </a:rPr>
              <a:t>п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о теме:</a:t>
            </a:r>
            <a:endParaRPr lang="ru-RU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1736" y="1285860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Picture 2" descr="Valentin Sero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214818"/>
            <a:ext cx="2214578" cy="183493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907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" y="-188776"/>
            <a:ext cx="9395701" cy="704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409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5" y="549275"/>
            <a:ext cx="4000528" cy="1665279"/>
          </a:xfrm>
          <a:prstGeom prst="rect">
            <a:avLst/>
          </a:prstGeom>
          <a:noFill/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419475" y="5805488"/>
            <a:ext cx="21082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dirty="0"/>
              <a:t>Зима. И.И.Шишкин</a:t>
            </a:r>
          </a:p>
        </p:txBody>
      </p:sp>
      <p:pic>
        <p:nvPicPr>
          <p:cNvPr id="4" name="Picture 5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57166"/>
            <a:ext cx="7143800" cy="492922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983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he Hunters in the Snow (Winter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04813"/>
            <a:ext cx="7829550" cy="5610225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331913" y="6308725"/>
            <a:ext cx="6143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Охотники на снегу (Февраль). Брейгель Питер Старший</a:t>
            </a:r>
          </a:p>
        </p:txBody>
      </p:sp>
    </p:spTree>
  </p:cSld>
  <p:clrMapOvr>
    <a:masterClrMapping/>
  </p:clrMapOvr>
  <p:transition spd="slow" advTm="1326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Winter Landscape with Skaters and Bird Tr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04813"/>
            <a:ext cx="8429625" cy="5610225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258888" y="6237288"/>
            <a:ext cx="6567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Зимний пейзаж с конькобежцами. Брейгель Питер Старший</a:t>
            </a:r>
          </a:p>
        </p:txBody>
      </p:sp>
    </p:spTree>
  </p:cSld>
  <p:clrMapOvr>
    <a:masterClrMapping/>
  </p:clrMapOvr>
  <p:transition spd="slow" advTm="858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5-39-1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88913"/>
            <a:ext cx="4710113" cy="6480175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7088188" y="5949950"/>
            <a:ext cx="20558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На севере диком.</a:t>
            </a:r>
          </a:p>
          <a:p>
            <a:r>
              <a:rPr lang="ru-RU"/>
              <a:t>И.И. Шишкин</a:t>
            </a:r>
          </a:p>
        </p:txBody>
      </p:sp>
    </p:spTree>
  </p:cSld>
  <p:clrMapOvr>
    <a:masterClrMapping/>
  </p:clrMapOvr>
  <p:transition spd="slow" advTm="1139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Зима в лесу (Иней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4700" y="188913"/>
            <a:ext cx="5054600" cy="6480175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7380288" y="5942013"/>
            <a:ext cx="15986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Зима в лесу. </a:t>
            </a:r>
          </a:p>
          <a:p>
            <a:r>
              <a:rPr lang="ru-RU"/>
              <a:t>Иней.</a:t>
            </a:r>
          </a:p>
          <a:p>
            <a:r>
              <a:rPr lang="ru-RU"/>
              <a:t>И.И.Шишкин</a:t>
            </a:r>
          </a:p>
        </p:txBody>
      </p:sp>
    </p:spTree>
  </p:cSld>
  <p:clrMapOvr>
    <a:masterClrMapping/>
  </p:clrMapOvr>
  <p:transition spd="slow" advTm="967"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Isaac Levitan. Village in Winter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8315325" cy="5543550"/>
          </a:xfrm>
          <a:prstGeom prst="rect">
            <a:avLst/>
          </a:prstGeom>
          <a:noFill/>
        </p:spPr>
      </p:pic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2987675" y="6092825"/>
            <a:ext cx="3509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Деревня зимой. Исаак Левитан</a:t>
            </a:r>
          </a:p>
        </p:txBody>
      </p:sp>
    </p:spTree>
  </p:cSld>
  <p:clrMapOvr>
    <a:masterClrMapping/>
  </p:clrMapOvr>
  <p:transition spd="slow" advTm="128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Isaac Levitan. Snowbound Garden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0"/>
            <a:ext cx="8280400" cy="6207125"/>
          </a:xfrm>
          <a:prstGeom prst="rect">
            <a:avLst/>
          </a:prstGeom>
          <a:noFill/>
        </p:spPr>
      </p:pic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463800" y="6400800"/>
            <a:ext cx="4541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Занесённый снегом парк. Исаак Левитан</a:t>
            </a:r>
          </a:p>
        </p:txBody>
      </p:sp>
    </p:spTree>
  </p:cSld>
  <p:clrMapOvr>
    <a:masterClrMapping/>
  </p:clrMapOvr>
  <p:transition spd="slow" advTm="1372">
    <p:pull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surikov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171575"/>
            <a:ext cx="8143875" cy="4514850"/>
          </a:xfrm>
          <a:prstGeom prst="rect">
            <a:avLst/>
          </a:prstGeom>
          <a:noFill/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348038" y="6092825"/>
            <a:ext cx="273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Взятие зимнего городка</a:t>
            </a:r>
          </a:p>
        </p:txBody>
      </p:sp>
    </p:spTree>
  </p:cSld>
  <p:clrMapOvr>
    <a:masterClrMapping/>
  </p:clrMapOvr>
  <p:transition spd="slow" advTm="1014"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928670"/>
            <a:ext cx="557216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983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iliya\Desktop\53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7488832" cy="599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070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Зима в лесу (Иней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785794"/>
            <a:ext cx="6858048" cy="521497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43"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Valentin Serov"/>
          <p:cNvPicPr>
            <a:picLocks noChangeAspect="1" noChangeArrowheads="1"/>
          </p:cNvPicPr>
          <p:nvPr/>
        </p:nvPicPr>
        <p:blipFill>
          <a:blip r:embed="rId3"/>
          <a:srcRect l="12555" t="15900" r="22421" b="39417"/>
          <a:stretch>
            <a:fillRect/>
          </a:stretch>
        </p:blipFill>
        <p:spPr bwMode="auto">
          <a:xfrm>
            <a:off x="1428728" y="714356"/>
            <a:ext cx="5943600" cy="51054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168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857356" y="857232"/>
            <a:ext cx="471490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Пусть Вам Новый этот год</a:t>
            </a:r>
            <a:endParaRPr kumimoji="0" lang="ru-RU" sz="2400" b="1" i="1" u="none" strike="noStrike" cap="none" normalizeH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Счастья, радость принесет.</a:t>
            </a:r>
            <a:endParaRPr kumimoji="0" lang="ru-RU" sz="2400" b="1" i="1" u="none" strike="noStrike" cap="none" normalizeH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 успеха на работе,</a:t>
            </a:r>
            <a:endParaRPr kumimoji="0" lang="ru-RU" sz="2400" b="1" i="1" u="none" strike="noStrike" cap="none" normalizeH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 всего, чего Вы ждете!</a:t>
            </a:r>
            <a:endParaRPr kumimoji="0" lang="ru-RU" sz="2400" b="1" i="1" u="none" strike="noStrike" cap="none" normalizeH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Пусть смеются Ваши дети,</a:t>
            </a:r>
            <a:endParaRPr kumimoji="0" lang="ru-RU" sz="2400" b="1" i="1" u="none" strike="noStrike" cap="none" normalizeH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Рисунок 1" descr="Описание: C:\Users\Liliya\Desktop\ngo-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428868"/>
            <a:ext cx="2024062" cy="3500461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071801" y="2857496"/>
            <a:ext cx="421484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Пусть всегда Вам солнце светит!</a:t>
            </a:r>
            <a:endParaRPr kumimoji="0" lang="ru-RU" sz="2400" b="1" i="1" u="none" strike="noStrike" cap="none" normalizeH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Пусть в вечность канет все плохое</a:t>
            </a:r>
            <a:endParaRPr kumimoji="0" lang="ru-RU" sz="2400" b="1" i="1" u="none" strike="noStrike" cap="none" normalizeH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 последним вздохом декабря!</a:t>
            </a:r>
            <a:endParaRPr kumimoji="0" lang="ru-RU" sz="2400" b="1" i="1" u="none" strike="noStrike" cap="none" normalizeH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 все прекрасное, живое</a:t>
            </a:r>
            <a:endParaRPr kumimoji="0" lang="ru-RU" sz="2400" b="1" i="1" u="none" strike="noStrike" cap="none" normalizeH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Придет к Вам в утро января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!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10" b="1" cap="all" dirty="0" smtClean="0">
                <a:solidFill>
                  <a:srgbClr val="002060"/>
                </a:solidFill>
              </a:rPr>
              <a:t>Виды интонаций</a:t>
            </a:r>
            <a:endParaRPr lang="ru-RU" sz="3610" b="1" cap="all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7494110" cy="4663440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- </a:t>
            </a:r>
            <a:r>
              <a:rPr lang="ru-RU" sz="2000" b="1" dirty="0" smtClean="0">
                <a:solidFill>
                  <a:srgbClr val="002060"/>
                </a:solidFill>
              </a:rPr>
              <a:t>Выразительные интонации</a:t>
            </a:r>
            <a:r>
              <a:rPr lang="ru-RU" sz="2000" dirty="0" smtClean="0">
                <a:solidFill>
                  <a:srgbClr val="002060"/>
                </a:solidFill>
              </a:rPr>
              <a:t> – </a:t>
            </a:r>
            <a:r>
              <a:rPr lang="ru-RU" sz="2000" dirty="0" smtClean="0"/>
              <a:t>выражают чувства, мысли, переживания, настроение.</a:t>
            </a:r>
          </a:p>
          <a:p>
            <a:endParaRPr lang="ru-RU" sz="2000" dirty="0" smtClean="0"/>
          </a:p>
          <a:p>
            <a:r>
              <a:rPr lang="ru-RU" sz="2000" b="1" dirty="0" smtClean="0">
                <a:solidFill>
                  <a:srgbClr val="002060"/>
                </a:solidFill>
              </a:rPr>
              <a:t>- Изобразительные интонации</a:t>
            </a:r>
            <a:r>
              <a:rPr lang="ru-RU" sz="2000" dirty="0" smtClean="0">
                <a:solidFill>
                  <a:srgbClr val="002060"/>
                </a:solidFill>
              </a:rPr>
              <a:t> – </a:t>
            </a:r>
            <a:r>
              <a:rPr lang="ru-RU" sz="2000" dirty="0" smtClean="0"/>
              <a:t>изображают образ героя, человека, животного, состояние природы.</a:t>
            </a:r>
          </a:p>
          <a:p>
            <a:endParaRPr lang="ru-RU" sz="2000" dirty="0" smtClean="0"/>
          </a:p>
          <a:p>
            <a:r>
              <a:rPr lang="ru-RU" sz="2000" dirty="0" smtClean="0">
                <a:solidFill>
                  <a:srgbClr val="002060"/>
                </a:solidFill>
              </a:rPr>
              <a:t>- </a:t>
            </a:r>
            <a:r>
              <a:rPr lang="ru-RU" sz="2000" b="1" dirty="0" smtClean="0">
                <a:solidFill>
                  <a:srgbClr val="002060"/>
                </a:solidFill>
              </a:rPr>
              <a:t>Ритмическая интонация</a:t>
            </a:r>
            <a:r>
              <a:rPr lang="ru-RU" sz="2000" dirty="0" smtClean="0">
                <a:solidFill>
                  <a:srgbClr val="002060"/>
                </a:solidFill>
              </a:rPr>
              <a:t> – </a:t>
            </a:r>
            <a:r>
              <a:rPr lang="ru-RU" sz="2000" dirty="0" smtClean="0"/>
              <a:t>вырастает из ритмического зерна.</a:t>
            </a:r>
          </a:p>
          <a:p>
            <a:endParaRPr lang="ru-RU" sz="2000" dirty="0" smtClean="0"/>
          </a:p>
          <a:p>
            <a:r>
              <a:rPr lang="ru-RU" sz="2000" b="1" dirty="0" smtClean="0">
                <a:solidFill>
                  <a:srgbClr val="002060"/>
                </a:solidFill>
              </a:rPr>
              <a:t>- Зерно интонации</a:t>
            </a:r>
            <a:r>
              <a:rPr lang="ru-RU" sz="2000" dirty="0" smtClean="0">
                <a:solidFill>
                  <a:srgbClr val="002060"/>
                </a:solidFill>
              </a:rPr>
              <a:t> – </a:t>
            </a:r>
            <a:r>
              <a:rPr lang="ru-RU" sz="2000" dirty="0" smtClean="0"/>
              <a:t>это маленькая, музыкальная интонация  из которой  вырастает мелодия.   </a:t>
            </a:r>
          </a:p>
          <a:p>
            <a:endParaRPr lang="ru-RU" sz="2000" dirty="0" smtClean="0"/>
          </a:p>
          <a:p>
            <a:r>
              <a:rPr lang="ru-RU" sz="2000" b="1" dirty="0" smtClean="0">
                <a:solidFill>
                  <a:srgbClr val="002060"/>
                </a:solidFill>
              </a:rPr>
              <a:t>Мелодическая интонация.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/>
              <a:t>Мелодия,  может быть песней, маршем или танцем. По маленькой интонации мы можем  определить  характер, настроение музыки, жанр, лад, ритм, темп. </a:t>
            </a:r>
            <a:endParaRPr lang="ru-RU" sz="2000" dirty="0"/>
          </a:p>
        </p:txBody>
      </p:sp>
    </p:spTree>
  </p:cSld>
  <p:clrMapOvr>
    <a:masterClrMapping/>
  </p:clrMapOvr>
  <p:transition spd="slow" advTm="843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Что такое интонация?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1538" y="1524000"/>
            <a:ext cx="7858180" cy="466344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Constantia" pitchFamily="18" charset="0"/>
              </a:rPr>
              <a:t>Интонация</a:t>
            </a:r>
            <a:r>
              <a:rPr lang="ru-RU" b="1" i="1" dirty="0" smtClean="0">
                <a:solidFill>
                  <a:srgbClr val="C00000"/>
                </a:solidFill>
                <a:latin typeface="Constantia" pitchFamily="18" charset="0"/>
                <a:cs typeface="Aharoni" pitchFamily="2" charset="-79"/>
              </a:rPr>
              <a:t>: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  <a:cs typeface="Aharoni" pitchFamily="2" charset="-79"/>
              </a:rPr>
              <a:t>(с  латыни) выразительное произношение, наполненное  и окрашенное чувствами, переживаниями. Музыкальные интонации богаче, тоньше, разнообразнее, чем интонации разговорной речи.</a:t>
            </a:r>
            <a:endParaRPr lang="ru-RU" b="1" i="1" dirty="0">
              <a:solidFill>
                <a:schemeClr val="accent4">
                  <a:lumMod val="50000"/>
                </a:schemeClr>
              </a:solidFill>
              <a:latin typeface="Constantia" pitchFamily="18" charset="0"/>
              <a:cs typeface="Aharoni" pitchFamily="2" charset="-79"/>
            </a:endParaRPr>
          </a:p>
        </p:txBody>
      </p:sp>
      <p:pic>
        <p:nvPicPr>
          <p:cNvPr id="7" name="Picture 3" descr="Claude Monet. The Magpi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286256"/>
            <a:ext cx="3500462" cy="214314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8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 flipV="1">
            <a:off x="5500694" y="7509054"/>
            <a:ext cx="90645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/>
              <a:t>Зима в Абрамцево. Валентин Серов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928670"/>
            <a:ext cx="77867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Н.А.Сладков                         «Первый зимний день»</a:t>
            </a:r>
          </a:p>
          <a:p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К.Г. Паустовский                 «Белая береза»</a:t>
            </a:r>
          </a:p>
          <a:p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С.Есенин                                  «Песенка подо льдом»</a:t>
            </a:r>
          </a:p>
          <a:p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А.С.Пушкин                             «Пороша»</a:t>
            </a:r>
          </a:p>
          <a:p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b="1" smtClean="0">
                <a:solidFill>
                  <a:schemeClr val="accent1">
                    <a:lumMod val="50000"/>
                  </a:schemeClr>
                </a:solidFill>
              </a:rPr>
              <a:t>Ф.И.Тютчев                           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«Зимняя дорога»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1505" name="Picture 1" descr="C:\Users\юзер\Desktop\школа\Картинки\Фигурки\boo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214554"/>
            <a:ext cx="1857388" cy="193993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124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785794"/>
            <a:ext cx="7215205" cy="214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70" b="1" i="1" cap="all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2470" b="1" i="1" cap="all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470" b="1" i="1" cap="all" dirty="0" smtClean="0">
                <a:solidFill>
                  <a:schemeClr val="accent4">
                    <a:lumMod val="50000"/>
                  </a:schemeClr>
                </a:solidFill>
              </a:rPr>
              <a:t>«</a:t>
            </a:r>
            <a:r>
              <a:rPr lang="ru-RU" sz="2800" b="1" i="1" cap="all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Никакое  искусство </a:t>
            </a:r>
          </a:p>
          <a:p>
            <a:endParaRPr lang="ru-RU" sz="2800" b="1" i="1" cap="all" dirty="0" smtClean="0">
              <a:solidFill>
                <a:schemeClr val="accent4">
                  <a:lumMod val="50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r>
              <a:rPr lang="ru-RU" sz="2800" b="1" i="1" cap="all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не  заменит  природу»</a:t>
            </a:r>
            <a:endParaRPr lang="ru-RU" sz="2800" b="1" i="1" cap="all" dirty="0">
              <a:solidFill>
                <a:schemeClr val="accent4">
                  <a:lumMod val="50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4" name="Picture 14" descr="D:\My\Изображения\Рисунки\Месяца и времена года\Зима\лыж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214686"/>
            <a:ext cx="6643734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654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?id=243894649-45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8143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685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5661" y="2100736"/>
            <a:ext cx="521494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Вокальные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интонации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– </a:t>
            </a:r>
            <a:r>
              <a:rPr lang="ru-RU" sz="2400" dirty="0" smtClean="0"/>
              <a:t>это интонации , которые поют. В песнях,  которые мы с вами исполняем,  присутствуют вокальные интонации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endParaRPr lang="ru-RU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4464850"/>
            <a:ext cx="5857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Инструментальные интонации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2400" dirty="0" smtClean="0"/>
              <a:t>- это интонации, которые исполняются на музыкальных инструментах.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81306" y="-27970"/>
            <a:ext cx="61436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Пластическая интонация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2400" dirty="0" smtClean="0"/>
              <a:t>- это пластические, плавные  движения под музыку.</a:t>
            </a:r>
            <a:endParaRPr lang="ru-RU" sz="2400" dirty="0"/>
          </a:p>
        </p:txBody>
      </p:sp>
      <p:pic>
        <p:nvPicPr>
          <p:cNvPr id="5" name="Picture 12" descr="D:\My\Изображения\Рисунки\Месяца и времена года\Зима\Ёлка украшенн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2714620"/>
            <a:ext cx="235742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28"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liya\Desktop\debussib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70" b="5954"/>
          <a:stretch/>
        </p:blipFill>
        <p:spPr bwMode="auto">
          <a:xfrm>
            <a:off x="2241521" y="176899"/>
            <a:ext cx="4899954" cy="555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41520" y="5247638"/>
            <a:ext cx="47067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КЛОД    АШИЛЬ    ДЕБЮССИ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Французский композитор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096909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227</TotalTime>
  <Words>344</Words>
  <Application>Microsoft Office PowerPoint</Application>
  <PresentationFormat>Экран (4:3)</PresentationFormat>
  <Paragraphs>86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Презентация PowerPoint</vt:lpstr>
      <vt:lpstr>Презентация PowerPoint</vt:lpstr>
      <vt:lpstr>Виды интонаций</vt:lpstr>
      <vt:lpstr>Что такое интонация?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ЗИМА</dc:title>
  <dc:creator>юзер</dc:creator>
  <cp:lastModifiedBy>Liliya</cp:lastModifiedBy>
  <cp:revision>80</cp:revision>
  <dcterms:created xsi:type="dcterms:W3CDTF">2011-12-13T16:48:51Z</dcterms:created>
  <dcterms:modified xsi:type="dcterms:W3CDTF">2011-12-14T02:01:50Z</dcterms:modified>
</cp:coreProperties>
</file>