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0CE1F4-C8BA-4096-808D-582EA11EADF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63F91A-5FE5-42A8-AE41-F8952C227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q-wallpapers.ru/wallpapers/13/hq-wallpapers_ru_nature_61155_1280x102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amonitore.ru/wallpapers/big/utrenniy_tuman_1600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amonitore.ru/wallpapers/big/raduga_nad_vodopadom_1600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-1-speigas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65" b="1465"/>
          <a:stretch>
            <a:fillRect/>
          </a:stretch>
        </p:blipFill>
        <p:spPr>
          <a:xfrm>
            <a:off x="2588166" y="616634"/>
            <a:ext cx="5946234" cy="4324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Окружающий мир 2 класс.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83488" cy="7683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Явления неживой и живой природы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37626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  <a:t>Явления </a:t>
            </a:r>
            <a:b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92D050"/>
                </a:solidFill>
                <a:latin typeface="Monotype Corsiva" pitchFamily="66" charset="0"/>
              </a:rPr>
              <a:t>природы</a:t>
            </a:r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</a:br>
            <a:endParaRPr lang="ru-RU" sz="9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bftour.ru/images/load/Image/2(3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52450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atol-farm.ru/foto/dety/2010/mar_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626596" cy="4501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novantas.com/img/article_customer_lifetime_value_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1912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39a6cba29ee715dd3c57dc3c598b3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5973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сень, листопад, парк, скамья 1280x1024">
            <a:hlinkClick r:id="rId2" tooltip="Обои Осень, листопад, парк, скамья 1280x1024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5821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45638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МТНУА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ТУМАН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http://namonitore.ru/uploads/catalog/nature/utrenniy_tuman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6840760" cy="4988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16835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ЖЬДОД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70C0"/>
                </a:solidFill>
                <a:latin typeface="Monotype Corsiva" pitchFamily="66" charset="0"/>
              </a:rPr>
              <a:t>ДОЖДЬ</a:t>
            </a:r>
            <a:endParaRPr lang="ru-RU" sz="9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7410" name="Picture 2" descr="Дождь, под которым не промокнешь: В комнате площадью сто квадратных метров идет непрерывный дождь. Можно пройти через помещение, почувствовать все прелести проливного дождя и… 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1"/>
            <a:ext cx="7632848" cy="47705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10445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Monotype Corsiva" pitchFamily="66" charset="0"/>
              </a:rPr>
              <a:t>ДРУАГА</a:t>
            </a:r>
            <a:endParaRPr lang="ru-RU" sz="9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  <a:latin typeface="Monotype Corsiva" pitchFamily="66" charset="0"/>
              </a:rPr>
              <a:t>РАДУГА</a:t>
            </a:r>
            <a:endParaRPr lang="ru-RU" sz="8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9459" name="Picture 3" descr="http://namonitore.ru/uploads/catalog/landscapes/raduga_nad_vodopadom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632848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17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Окружающий мир 2 класс.</vt:lpstr>
      <vt:lpstr>Слайд 2</vt:lpstr>
      <vt:lpstr>Слайд 3</vt:lpstr>
      <vt:lpstr>МТНУА</vt:lpstr>
      <vt:lpstr>ТУМАН</vt:lpstr>
      <vt:lpstr>ЖЬДОД</vt:lpstr>
      <vt:lpstr>ДОЖДЬ</vt:lpstr>
      <vt:lpstr>ДРУАГА</vt:lpstr>
      <vt:lpstr>РАДУГА</vt:lpstr>
      <vt:lpstr>Явления  природы 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RuVarezUser</dc:creator>
  <cp:lastModifiedBy>RuVarezUser</cp:lastModifiedBy>
  <cp:revision>6</cp:revision>
  <dcterms:created xsi:type="dcterms:W3CDTF">2013-09-24T14:29:35Z</dcterms:created>
  <dcterms:modified xsi:type="dcterms:W3CDTF">2014-02-18T20:07:29Z</dcterms:modified>
</cp:coreProperties>
</file>