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62" r:id="rId4"/>
    <p:sldId id="263" r:id="rId5"/>
    <p:sldId id="264" r:id="rId6"/>
    <p:sldId id="259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37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914-0E6A-486A-85A9-9345309359C6}" type="datetimeFigureOut">
              <a:rPr lang="ru-RU" smtClean="0"/>
              <a:pPr/>
              <a:t>18.10.2012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F0337C-572D-4700-9D37-C4812C6D24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914-0E6A-486A-85A9-9345309359C6}" type="datetimeFigureOut">
              <a:rPr lang="ru-RU" smtClean="0"/>
              <a:pPr/>
              <a:t>18.10.2012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337C-572D-4700-9D37-C4812C6D24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914-0E6A-486A-85A9-9345309359C6}" type="datetimeFigureOut">
              <a:rPr lang="ru-RU" smtClean="0"/>
              <a:pPr/>
              <a:t>18.10.2012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337C-572D-4700-9D37-C4812C6D24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914-0E6A-486A-85A9-9345309359C6}" type="datetimeFigureOut">
              <a:rPr lang="ru-RU" smtClean="0"/>
              <a:pPr/>
              <a:t>18.10.2012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F0337C-572D-4700-9D37-C4812C6D24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914-0E6A-486A-85A9-9345309359C6}" type="datetimeFigureOut">
              <a:rPr lang="ru-RU" smtClean="0"/>
              <a:pPr/>
              <a:t>18.10.2012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337C-572D-4700-9D37-C4812C6D24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914-0E6A-486A-85A9-9345309359C6}" type="datetimeFigureOut">
              <a:rPr lang="ru-RU" smtClean="0"/>
              <a:pPr/>
              <a:t>18.10.2012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337C-572D-4700-9D37-C4812C6D24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914-0E6A-486A-85A9-9345309359C6}" type="datetimeFigureOut">
              <a:rPr lang="ru-RU" smtClean="0"/>
              <a:pPr/>
              <a:t>18.10.2012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9F0337C-572D-4700-9D37-C4812C6D24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914-0E6A-486A-85A9-9345309359C6}" type="datetimeFigureOut">
              <a:rPr lang="ru-RU" smtClean="0"/>
              <a:pPr/>
              <a:t>18.10.2012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337C-572D-4700-9D37-C4812C6D24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914-0E6A-486A-85A9-9345309359C6}" type="datetimeFigureOut">
              <a:rPr lang="ru-RU" smtClean="0"/>
              <a:pPr/>
              <a:t>18.10.2012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337C-572D-4700-9D37-C4812C6D24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914-0E6A-486A-85A9-9345309359C6}" type="datetimeFigureOut">
              <a:rPr lang="ru-RU" smtClean="0"/>
              <a:pPr/>
              <a:t>18.10.2012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337C-572D-4700-9D37-C4812C6D24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914-0E6A-486A-85A9-9345309359C6}" type="datetimeFigureOut">
              <a:rPr lang="ru-RU" smtClean="0"/>
              <a:pPr/>
              <a:t>18.10.2012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337C-572D-4700-9D37-C4812C6D24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AB5914-0E6A-486A-85A9-9345309359C6}" type="datetimeFigureOut">
              <a:rPr lang="ru-RU" smtClean="0"/>
              <a:pPr/>
              <a:t>18.10.2012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F0337C-572D-4700-9D37-C4812C6D24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0%BD%D0%B5%D0%B7%D0%BD%D0%B0%D0%B9%D0%BA%D0%B0&amp;rpt=simage&amp;p=1&amp;img_url=img819.imageshack.us/img819/6187/img957c2e782934944233c4.gif&amp;noreask=1&amp;lr=3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im2-tub-ru.yandex.net/i?id=177117181-51-72&amp;n=1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\Рабочий стол\ab91438b73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71810"/>
            <a:ext cx="5429288" cy="2928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143504" y="4714884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Уч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итель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Никитина   Тамара</a:t>
            </a:r>
          </a:p>
          <a:p>
            <a:pPr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Николаевна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198990"/>
            <a:ext cx="84296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50" b="1" i="1" dirty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2012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357298"/>
            <a:ext cx="8286808" cy="166199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Создание коррекционно – развивающей среды – </a:t>
            </a:r>
            <a:r>
              <a:rPr lang="ru-RU" sz="3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залог  </a:t>
            </a:r>
            <a:r>
              <a:rPr lang="ru-RU" sz="3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успеха</a:t>
            </a:r>
          </a:p>
          <a:p>
            <a:pPr algn="ctr"/>
            <a:r>
              <a:rPr lang="ru-RU" sz="3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 обучения  младших школьников</a:t>
            </a:r>
            <a:endParaRPr lang="ru-RU" sz="34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42860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81363" algn="ctr"/>
                <a:tab pos="6562725" algn="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Государственное бюджетное специальное (коррекционное) образовательное учреждение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81363" algn="ctr"/>
                <a:tab pos="6562725" algn="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для обучающихся (воспитанников) с ограниченными возможностями здоровья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81363" algn="ctr"/>
                <a:tab pos="6562725" algn="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школа – интернат № 28 (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VIII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 вида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7215206" y="3357562"/>
            <a:ext cx="1371600" cy="1228725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006A30"/>
            </a:prstShdw>
          </a:effectLst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5572132" y="3357562"/>
            <a:ext cx="1371600" cy="1228725"/>
          </a:xfrm>
          <a:prstGeom prst="cube">
            <a:avLst>
              <a:gd name="adj" fmla="val 25000"/>
            </a:avLst>
          </a:prstGeom>
          <a:solidFill>
            <a:srgbClr val="548DD4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32557F"/>
            </a:prstShdw>
          </a:effectLst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85984" y="3357562"/>
            <a:ext cx="1371600" cy="1228725"/>
          </a:xfrm>
          <a:prstGeom prst="cube">
            <a:avLst>
              <a:gd name="adj" fmla="val 25000"/>
            </a:avLst>
          </a:prstGeom>
          <a:solidFill>
            <a:srgbClr val="548DD4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32557F"/>
            </a:prstShdw>
          </a:effectLst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857620" y="3357562"/>
            <a:ext cx="1371600" cy="1228725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999900"/>
            </a:prstShdw>
          </a:effectLst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642910" y="3357562"/>
            <a:ext cx="1371600" cy="1228725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006A30"/>
            </a:prstShdw>
          </a:effectLst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71480"/>
            <a:ext cx="8501122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Задание:    </a:t>
            </a: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 трогая жёлтый</a:t>
            </a:r>
          </a:p>
          <a:p>
            <a:pPr algn="ctr"/>
            <a:endParaRPr lang="ru-RU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кубик ,сделай так,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214950"/>
            <a:ext cx="77701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Чтобы он был с краю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786571" y="3214679"/>
            <a:ext cx="482600" cy="4826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57571" y="3929054"/>
            <a:ext cx="482600" cy="482600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00258" y="2714616"/>
            <a:ext cx="482600" cy="4826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00133" y="2714616"/>
            <a:ext cx="482600" cy="4826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00196" y="2714616"/>
            <a:ext cx="482600" cy="4826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00258" y="2214554"/>
            <a:ext cx="482600" cy="4826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715258" y="3643304"/>
            <a:ext cx="482600" cy="482600"/>
          </a:xfrm>
          <a:prstGeom prst="rect">
            <a:avLst/>
          </a:prstGeom>
          <a:solidFill>
            <a:srgbClr val="7030A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715258" y="4143366"/>
            <a:ext cx="482600" cy="482600"/>
          </a:xfrm>
          <a:prstGeom prst="rect">
            <a:avLst/>
          </a:prstGeom>
          <a:solidFill>
            <a:srgbClr val="7030A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715258" y="4643429"/>
            <a:ext cx="482600" cy="482600"/>
          </a:xfrm>
          <a:prstGeom prst="rect">
            <a:avLst/>
          </a:prstGeom>
          <a:solidFill>
            <a:srgbClr val="7030A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215196" y="5143491"/>
            <a:ext cx="482600" cy="482600"/>
          </a:xfrm>
          <a:prstGeom prst="rect">
            <a:avLst/>
          </a:prstGeom>
          <a:solidFill>
            <a:srgbClr val="7030A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715258" y="5143491"/>
            <a:ext cx="482600" cy="482600"/>
          </a:xfrm>
          <a:prstGeom prst="rect">
            <a:avLst/>
          </a:prstGeom>
          <a:solidFill>
            <a:srgbClr val="7030A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00196" y="2214554"/>
            <a:ext cx="482600" cy="4826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357571" y="3428991"/>
            <a:ext cx="482600" cy="482600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357571" y="2928929"/>
            <a:ext cx="482600" cy="482600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857633" y="2928929"/>
            <a:ext cx="482600" cy="482600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357696" y="2928929"/>
            <a:ext cx="482600" cy="482600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786446" y="2214554"/>
            <a:ext cx="482600" cy="4826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286508" y="2214554"/>
            <a:ext cx="482600" cy="4826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786571" y="2714616"/>
            <a:ext cx="482600" cy="4826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286508" y="2714616"/>
            <a:ext cx="482600" cy="4826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357321" y="5214929"/>
            <a:ext cx="482600" cy="482600"/>
          </a:xfrm>
          <a:prstGeom prst="rect">
            <a:avLst/>
          </a:prstGeom>
          <a:solidFill>
            <a:srgbClr val="00B05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357446" y="4714866"/>
            <a:ext cx="482600" cy="482600"/>
          </a:xfrm>
          <a:prstGeom prst="rect">
            <a:avLst/>
          </a:prstGeom>
          <a:solidFill>
            <a:srgbClr val="00B05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857383" y="5214929"/>
            <a:ext cx="482600" cy="482600"/>
          </a:xfrm>
          <a:prstGeom prst="rect">
            <a:avLst/>
          </a:prstGeom>
          <a:solidFill>
            <a:srgbClr val="00B05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857383" y="4714866"/>
            <a:ext cx="482600" cy="482600"/>
          </a:xfrm>
          <a:prstGeom prst="rect">
            <a:avLst/>
          </a:prstGeom>
          <a:solidFill>
            <a:srgbClr val="00B05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857383" y="4214804"/>
            <a:ext cx="482600" cy="482600"/>
          </a:xfrm>
          <a:prstGeom prst="rect">
            <a:avLst/>
          </a:prstGeom>
          <a:solidFill>
            <a:srgbClr val="00B05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500696" y="5072054"/>
            <a:ext cx="482600" cy="4826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5000633" y="5572116"/>
            <a:ext cx="482600" cy="4826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5000633" y="5072054"/>
            <a:ext cx="482600" cy="4826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5000633" y="4571991"/>
            <a:ext cx="482600" cy="4826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5500696" y="4571991"/>
            <a:ext cx="482600" cy="4826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57158" y="142852"/>
            <a:ext cx="82868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Сравни эти фигуры. </a:t>
            </a:r>
          </a:p>
          <a:p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Найди сходства и различия.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3571875" y="285728"/>
            <a:ext cx="5143500" cy="6429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 algn="ctr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205867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Какая фигура лишняя?</a:t>
            </a:r>
          </a:p>
        </p:txBody>
      </p:sp>
      <p:cxnSp>
        <p:nvCxnSpPr>
          <p:cNvPr id="3" name="AutoShape 15"/>
          <p:cNvCxnSpPr>
            <a:cxnSpLocks noChangeShapeType="1"/>
          </p:cNvCxnSpPr>
          <p:nvPr/>
        </p:nvCxnSpPr>
        <p:spPr bwMode="auto">
          <a:xfrm flipH="1">
            <a:off x="5572096" y="2357435"/>
            <a:ext cx="1701800" cy="496887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" name="AutoShape 13"/>
          <p:cNvCxnSpPr>
            <a:cxnSpLocks noChangeShapeType="1"/>
          </p:cNvCxnSpPr>
          <p:nvPr/>
        </p:nvCxnSpPr>
        <p:spPr bwMode="auto">
          <a:xfrm>
            <a:off x="1000096" y="3571872"/>
            <a:ext cx="2063750" cy="156210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" name="AutoShape 11"/>
          <p:cNvCxnSpPr>
            <a:cxnSpLocks noChangeShapeType="1"/>
          </p:cNvCxnSpPr>
          <p:nvPr/>
        </p:nvCxnSpPr>
        <p:spPr bwMode="auto">
          <a:xfrm flipH="1">
            <a:off x="4500534" y="4357685"/>
            <a:ext cx="3429000" cy="171450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" name="AutoShape 9"/>
          <p:cNvCxnSpPr>
            <a:cxnSpLocks noChangeShapeType="1"/>
          </p:cNvCxnSpPr>
          <p:nvPr/>
        </p:nvCxnSpPr>
        <p:spPr bwMode="auto">
          <a:xfrm>
            <a:off x="3428971" y="2214560"/>
            <a:ext cx="1571625" cy="2714625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</p:cxn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3000335" y="5072068"/>
            <a:ext cx="1555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928659" y="3500435"/>
            <a:ext cx="184150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3357525" y="2143110"/>
            <a:ext cx="166687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7858096" y="4286247"/>
            <a:ext cx="158750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7215159" y="2285997"/>
            <a:ext cx="160337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4786285" y="3286118"/>
            <a:ext cx="380047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ru-RU" sz="2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9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1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</a:t>
            </a:r>
            <a:endParaRPr lang="ru-RU" sz="900" dirty="0">
              <a:latin typeface="Arial" pitchFamily="34" charset="0"/>
            </a:endParaRPr>
          </a:p>
          <a:p>
            <a:pPr eaLnBrk="0" hangingPunct="0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7358034" y="1857372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2857471" y="1643060"/>
            <a:ext cx="481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5" name="TextBox 25"/>
          <p:cNvSpPr txBox="1">
            <a:spLocks noChangeArrowheads="1"/>
          </p:cNvSpPr>
          <p:nvPr/>
        </p:nvSpPr>
        <p:spPr bwMode="auto">
          <a:xfrm>
            <a:off x="428596" y="3071810"/>
            <a:ext cx="554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3143221" y="507206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8072409" y="3857622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 flipH="1">
            <a:off x="2500299" y="2500300"/>
            <a:ext cx="4146550" cy="1828800"/>
          </a:xfrm>
          <a:prstGeom prst="rect">
            <a:avLst/>
          </a:prstGeom>
          <a:solidFill>
            <a:srgbClr val="938953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636824" y="2655875"/>
          <a:ext cx="3870325" cy="1546860"/>
        </p:xfrm>
        <a:graphic>
          <a:graphicData uri="http://schemas.openxmlformats.org/drawingml/2006/table">
            <a:tbl>
              <a:tblPr/>
              <a:tblGrid>
                <a:gridCol w="386715"/>
                <a:gridCol w="387350"/>
                <a:gridCol w="386715"/>
                <a:gridCol w="387350"/>
                <a:gridCol w="386715"/>
                <a:gridCol w="387350"/>
                <a:gridCol w="386715"/>
                <a:gridCol w="387350"/>
                <a:gridCol w="386715"/>
                <a:gridCol w="387350"/>
              </a:tblGrid>
              <a:tr h="386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500035" y="457200"/>
            <a:ext cx="250033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+mj-lt"/>
              </a:rPr>
              <a:t>Ребус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571736" y="1571612"/>
            <a:ext cx="4046538" cy="882650"/>
          </a:xfrm>
          <a:prstGeom prst="triangl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381A0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 flipV="1">
            <a:off x="4571986" y="1357300"/>
            <a:ext cx="73025" cy="33813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</p:cxnSp>
      <p:sp>
        <p:nvSpPr>
          <p:cNvPr id="7" name="Oval 1"/>
          <p:cNvSpPr>
            <a:spLocks noChangeArrowheads="1"/>
          </p:cNvSpPr>
          <p:nvPr/>
        </p:nvSpPr>
        <p:spPr bwMode="auto">
          <a:xfrm>
            <a:off x="4571986" y="1285862"/>
            <a:ext cx="134938" cy="984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" name="Picture 10" descr="http://im2-tub-ru.yandex.net/i?id=177117181-51-72&amp;n=17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286366" y="5286375"/>
            <a:ext cx="1500198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786424" y="4429112"/>
            <a:ext cx="500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\Рабочий стол\DSC04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714752"/>
            <a:ext cx="414340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nvex"/>
            <a:contourClr>
              <a:srgbClr val="969696"/>
            </a:contourClr>
          </a:sp3d>
        </p:spPr>
      </p:pic>
      <p:pic>
        <p:nvPicPr>
          <p:cNvPr id="1028" name="Picture 4" descr="C:\Documents and Settings\админ\Рабочий стол\DSC048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00042"/>
            <a:ext cx="3071833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Documents and Settings\админ\Рабочий стол\DSC048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500042"/>
            <a:ext cx="3071834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softEdge rad="127000"/>
          </a:effectLst>
          <a:scene3d>
            <a:camera prst="perspective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ки Никитина\лето2011\конец 2011\DSC04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5072098" cy="3429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571481"/>
            <a:ext cx="6000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Коррекционно </a:t>
            </a:r>
            <a:r>
              <a:rPr lang="ru-RU" sz="4400" b="1" i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4400" b="1" i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среда –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2214554"/>
            <a:ext cx="35718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это совокупность условий, влияющий на коррекционный процесс.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DSC047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71612"/>
            <a:ext cx="4191000" cy="4714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Содержимое 5" descr="DSC047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600200"/>
            <a:ext cx="4143404" cy="472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8572560" cy="101566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Оформление класса</a:t>
            </a:r>
            <a:endParaRPr lang="ru-RU" sz="60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DSC04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3910010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Содержимое 5" descr="DSC047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714488"/>
            <a:ext cx="3929090" cy="45100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428604"/>
            <a:ext cx="8643998" cy="101566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60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Оформление класса</a:t>
            </a:r>
            <a:endParaRPr lang="ru-RU" sz="60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1" y="3929066"/>
            <a:ext cx="2428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7780" cmpd="sng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990033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снежинка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4786322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7780" cmpd="sng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990033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термометр</a:t>
            </a:r>
            <a:endParaRPr lang="ru-RU" sz="3200" b="1" dirty="0">
              <a:ln w="17780" cmpd="sng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solidFill>
                <a:srgbClr val="990033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5786454"/>
            <a:ext cx="264320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7780" cmpd="sng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990033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льдинка</a:t>
            </a:r>
          </a:p>
        </p:txBody>
      </p:sp>
      <p:pic>
        <p:nvPicPr>
          <p:cNvPr id="2052" name="Picture 4" descr="C:\Documents and Settings\админ\Рабочий стол\ldin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500306"/>
            <a:ext cx="3071834" cy="30479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 descr="C:\Documents and Settings\админ\Рабочий стол\14127_6d173c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643050"/>
            <a:ext cx="3143272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1" name="Picture 3" descr="C:\Documents and Settings\админ\Рабочий стол\5542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00042"/>
            <a:ext cx="3214710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7596_6b1a02a2_XL.jpeg"/>
          <p:cNvPicPr>
            <a:picLocks noChangeAspect="1"/>
          </p:cNvPicPr>
          <p:nvPr/>
        </p:nvPicPr>
        <p:blipFill>
          <a:blip r:embed="rId2"/>
          <a:srcRect t="3529" b="3529"/>
          <a:stretch>
            <a:fillRect/>
          </a:stretch>
        </p:blipFill>
        <p:spPr bwMode="auto">
          <a:xfrm>
            <a:off x="142844" y="214290"/>
            <a:ext cx="8858312" cy="64294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" y="6072206"/>
            <a:ext cx="6286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spc="100" dirty="0">
                <a:ln w="18000">
                  <a:solidFill>
                    <a:schemeClr val="tx1"/>
                  </a:solidFill>
                  <a:prstDash val="solid"/>
                </a:ln>
                <a:solidFill>
                  <a:srgbClr val="600418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рекой зимует лето…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2"/>
          <p:cNvSpPr>
            <a:spLocks noChangeArrowheads="1" noChangeShapeType="1" noTextEdit="1"/>
          </p:cNvSpPr>
          <p:nvPr/>
        </p:nvSpPr>
        <p:spPr bwMode="auto">
          <a:xfrm>
            <a:off x="3286125" y="214313"/>
            <a:ext cx="5429250" cy="1309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Заполни пропуски:</a:t>
            </a:r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 rot="19467978">
            <a:off x="1350963" y="1192213"/>
            <a:ext cx="1079500" cy="1304925"/>
          </a:xfrm>
          <a:prstGeom prst="rect">
            <a:avLst/>
          </a:prstGeom>
          <a:solidFill>
            <a:srgbClr val="8DB3E2"/>
          </a:solidFill>
          <a:ln w="76200" cmpd="tri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auto">
          <a:xfrm rot="19489963">
            <a:off x="1360488" y="1412875"/>
            <a:ext cx="942975" cy="806450"/>
          </a:xfrm>
          <a:prstGeom prst="smileyFace">
            <a:avLst>
              <a:gd name="adj" fmla="val 4653"/>
            </a:avLst>
          </a:prstGeom>
          <a:solidFill>
            <a:srgbClr val="E36C0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 rot="276656">
            <a:off x="2719388" y="2012950"/>
            <a:ext cx="307975" cy="139700"/>
          </a:xfrm>
          <a:prstGeom prst="flowChartDecision">
            <a:avLst/>
          </a:prstGeom>
          <a:solidFill>
            <a:srgbClr val="548DD4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 rot="19548066">
            <a:off x="1739900" y="2359025"/>
            <a:ext cx="320675" cy="190500"/>
          </a:xfrm>
          <a:prstGeom prst="star4">
            <a:avLst>
              <a:gd name="adj" fmla="val 1244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 rot="19548066">
            <a:off x="1739900" y="1144588"/>
            <a:ext cx="320675" cy="190500"/>
          </a:xfrm>
          <a:prstGeom prst="star4">
            <a:avLst>
              <a:gd name="adj" fmla="val 1244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 rot="16552603">
            <a:off x="1646237" y="2805113"/>
            <a:ext cx="307975" cy="139700"/>
          </a:xfrm>
          <a:prstGeom prst="flowChartDecision">
            <a:avLst/>
          </a:prstGeom>
          <a:solidFill>
            <a:srgbClr val="548DD4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 rot="8658289">
            <a:off x="2009775" y="2301875"/>
            <a:ext cx="1068388" cy="866775"/>
          </a:xfrm>
          <a:prstGeom prst="triangle">
            <a:avLst>
              <a:gd name="adj" fmla="val 4602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19491268">
            <a:off x="2744788" y="2957513"/>
            <a:ext cx="146050" cy="149225"/>
          </a:xfrm>
          <a:prstGeom prst="sun">
            <a:avLst>
              <a:gd name="adj" fmla="val 25000"/>
            </a:avLst>
          </a:prstGeom>
          <a:solidFill>
            <a:srgbClr val="92D05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857500" y="2714625"/>
            <a:ext cx="771525" cy="635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8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43313" y="2643188"/>
            <a:ext cx="771525" cy="635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9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2617999">
            <a:off x="792163" y="1444625"/>
            <a:ext cx="307975" cy="139700"/>
          </a:xfrm>
          <a:prstGeom prst="flowChartDecision">
            <a:avLst/>
          </a:prstGeom>
          <a:solidFill>
            <a:srgbClr val="548DD4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 rot="14191315">
            <a:off x="1703387" y="811213"/>
            <a:ext cx="307975" cy="139700"/>
          </a:xfrm>
          <a:prstGeom prst="flowChartDecision">
            <a:avLst/>
          </a:prstGeom>
          <a:solidFill>
            <a:srgbClr val="548DD4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4429125" y="2571750"/>
            <a:ext cx="771525" cy="635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10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5214938" y="2714625"/>
            <a:ext cx="771525" cy="635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5929313" y="3000375"/>
            <a:ext cx="771525" cy="635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12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6572250" y="3357563"/>
            <a:ext cx="771525" cy="635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6572250" y="4643438"/>
            <a:ext cx="771525" cy="635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6715125" y="4000500"/>
            <a:ext cx="771525" cy="635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5857875" y="4929188"/>
            <a:ext cx="771525" cy="635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16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22" name="Oval 2"/>
          <p:cNvSpPr>
            <a:spLocks noChangeArrowheads="1"/>
          </p:cNvSpPr>
          <p:nvPr/>
        </p:nvSpPr>
        <p:spPr bwMode="auto">
          <a:xfrm>
            <a:off x="4357688" y="4643438"/>
            <a:ext cx="771525" cy="635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18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23" name="Oval 1"/>
          <p:cNvSpPr>
            <a:spLocks noChangeArrowheads="1"/>
          </p:cNvSpPr>
          <p:nvPr/>
        </p:nvSpPr>
        <p:spPr bwMode="auto">
          <a:xfrm>
            <a:off x="5072063" y="4929188"/>
            <a:ext cx="771525" cy="635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785813" y="10715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"/>
          <p:cNvSpPr>
            <a:spLocks noChangeArrowheads="1"/>
          </p:cNvSpPr>
          <p:nvPr/>
        </p:nvSpPr>
        <p:spPr bwMode="auto">
          <a:xfrm rot="10800000">
            <a:off x="1142979" y="857232"/>
            <a:ext cx="1428750" cy="1100138"/>
          </a:xfrm>
          <a:prstGeom prst="triangle">
            <a:avLst>
              <a:gd name="adj" fmla="val 50000"/>
            </a:avLst>
          </a:prstGeom>
          <a:solidFill>
            <a:srgbClr val="B8CCE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5643542" y="457182"/>
            <a:ext cx="30003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ru-RU" sz="3600" i="1" kern="1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Цепочка</a:t>
            </a:r>
          </a:p>
        </p:txBody>
      </p:sp>
      <p:sp>
        <p:nvSpPr>
          <p:cNvPr id="27" name="Oval 1"/>
          <p:cNvSpPr>
            <a:spLocks noChangeArrowheads="1"/>
          </p:cNvSpPr>
          <p:nvPr/>
        </p:nvSpPr>
        <p:spPr bwMode="auto">
          <a:xfrm>
            <a:off x="1571604" y="928670"/>
            <a:ext cx="554038" cy="5445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</a:t>
            </a:r>
            <a:endParaRPr lang="ru-RU" sz="12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 rot="10800000">
            <a:off x="2214542" y="1714482"/>
            <a:ext cx="1428750" cy="1100138"/>
          </a:xfrm>
          <a:prstGeom prst="triangle">
            <a:avLst>
              <a:gd name="adj" fmla="val 50000"/>
            </a:avLst>
          </a:prstGeom>
          <a:solidFill>
            <a:srgbClr val="B8CCE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auto">
          <a:xfrm rot="10800000">
            <a:off x="3428979" y="2571732"/>
            <a:ext cx="1428750" cy="1100138"/>
          </a:xfrm>
          <a:prstGeom prst="triangle">
            <a:avLst>
              <a:gd name="adj" fmla="val 50000"/>
            </a:avLst>
          </a:prstGeom>
          <a:solidFill>
            <a:srgbClr val="B8CCE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30" name="AutoShape 2"/>
          <p:cNvSpPr>
            <a:spLocks noChangeArrowheads="1"/>
          </p:cNvSpPr>
          <p:nvPr/>
        </p:nvSpPr>
        <p:spPr bwMode="auto">
          <a:xfrm rot="10800000">
            <a:off x="4643417" y="3428982"/>
            <a:ext cx="1428750" cy="1100138"/>
          </a:xfrm>
          <a:prstGeom prst="triangle">
            <a:avLst>
              <a:gd name="adj" fmla="val 50000"/>
            </a:avLst>
          </a:prstGeom>
          <a:solidFill>
            <a:srgbClr val="B8CCE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31" name="AutoShape 2"/>
          <p:cNvSpPr>
            <a:spLocks noChangeArrowheads="1"/>
          </p:cNvSpPr>
          <p:nvPr/>
        </p:nvSpPr>
        <p:spPr bwMode="auto">
          <a:xfrm rot="10800000">
            <a:off x="5786417" y="4286232"/>
            <a:ext cx="1428750" cy="1100138"/>
          </a:xfrm>
          <a:prstGeom prst="triangle">
            <a:avLst>
              <a:gd name="adj" fmla="val 50000"/>
            </a:avLst>
          </a:prstGeom>
          <a:solidFill>
            <a:srgbClr val="B8CCE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auto">
          <a:xfrm rot="10800000">
            <a:off x="6929417" y="5072045"/>
            <a:ext cx="1428750" cy="1100137"/>
          </a:xfrm>
          <a:prstGeom prst="triangle">
            <a:avLst>
              <a:gd name="adj" fmla="val 50000"/>
            </a:avLst>
          </a:prstGeom>
          <a:solidFill>
            <a:srgbClr val="B8CCE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33" name="Oval 1"/>
          <p:cNvSpPr>
            <a:spLocks noChangeArrowheads="1"/>
          </p:cNvSpPr>
          <p:nvPr/>
        </p:nvSpPr>
        <p:spPr bwMode="auto">
          <a:xfrm>
            <a:off x="2643167" y="1785920"/>
            <a:ext cx="554037" cy="5445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-20</a:t>
            </a:r>
            <a:endParaRPr lang="ru-RU" sz="12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" name="Oval 1"/>
          <p:cNvSpPr>
            <a:spLocks noChangeArrowheads="1"/>
          </p:cNvSpPr>
          <p:nvPr/>
        </p:nvSpPr>
        <p:spPr bwMode="auto">
          <a:xfrm>
            <a:off x="3857604" y="2643170"/>
            <a:ext cx="554038" cy="5445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:2</a:t>
            </a:r>
          </a:p>
        </p:txBody>
      </p:sp>
      <p:sp>
        <p:nvSpPr>
          <p:cNvPr id="35" name="Oval 1"/>
          <p:cNvSpPr>
            <a:spLocks noChangeArrowheads="1"/>
          </p:cNvSpPr>
          <p:nvPr/>
        </p:nvSpPr>
        <p:spPr bwMode="auto">
          <a:xfrm>
            <a:off x="5072042" y="3500420"/>
            <a:ext cx="554037" cy="5445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5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" name="Oval 1"/>
          <p:cNvSpPr>
            <a:spLocks noChangeArrowheads="1"/>
          </p:cNvSpPr>
          <p:nvPr/>
        </p:nvSpPr>
        <p:spPr bwMode="auto">
          <a:xfrm>
            <a:off x="6215042" y="4357670"/>
            <a:ext cx="554037" cy="5445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5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:3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" name="Oval 1"/>
          <p:cNvSpPr>
            <a:spLocks noChangeArrowheads="1"/>
          </p:cNvSpPr>
          <p:nvPr/>
        </p:nvSpPr>
        <p:spPr bwMode="auto">
          <a:xfrm>
            <a:off x="7358042" y="5143482"/>
            <a:ext cx="554037" cy="5445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571612"/>
          <a:ext cx="8215370" cy="4714908"/>
        </p:xfrm>
        <a:graphic>
          <a:graphicData uri="http://schemas.openxmlformats.org/drawingml/2006/table">
            <a:tbl>
              <a:tblPr/>
              <a:tblGrid>
                <a:gridCol w="2071702"/>
                <a:gridCol w="2071701"/>
                <a:gridCol w="2071703"/>
                <a:gridCol w="2000264"/>
              </a:tblGrid>
              <a:tr h="2357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714348" y="1857364"/>
            <a:ext cx="1589087" cy="151130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786578" y="1928802"/>
            <a:ext cx="1589087" cy="15113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4348" y="4357694"/>
            <a:ext cx="1520825" cy="1455738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857752" y="4286256"/>
            <a:ext cx="1589087" cy="15113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714612" y="4286256"/>
            <a:ext cx="1589088" cy="15113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6786578" y="4357694"/>
            <a:ext cx="1589088" cy="1479550"/>
          </a:xfrm>
          <a:prstGeom prst="ellipse">
            <a:avLst/>
          </a:prstGeom>
          <a:solidFill>
            <a:srgbClr val="943634"/>
          </a:solidFill>
          <a:ln w="9525">
            <a:solidFill>
              <a:srgbClr val="000000"/>
            </a:solidFill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4786314" y="1928802"/>
            <a:ext cx="1589087" cy="1576387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786050" y="1928802"/>
            <a:ext cx="1520825" cy="148748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14290"/>
            <a:ext cx="82153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Задание: я задумала фигуру, это не круг </a:t>
            </a:r>
          </a:p>
          <a:p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и стоит справа от треугольника</a:t>
            </a:r>
            <a:endParaRPr lang="ru-RU" sz="28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</TotalTime>
  <Words>153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18</cp:revision>
  <dcterms:created xsi:type="dcterms:W3CDTF">2012-02-26T20:20:18Z</dcterms:created>
  <dcterms:modified xsi:type="dcterms:W3CDTF">2012-10-18T06:42:06Z</dcterms:modified>
</cp:coreProperties>
</file>