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8" r:id="rId3"/>
    <p:sldId id="259" r:id="rId4"/>
    <p:sldId id="266" r:id="rId5"/>
    <p:sldId id="267" r:id="rId6"/>
    <p:sldId id="270" r:id="rId7"/>
    <p:sldId id="265" r:id="rId8"/>
    <p:sldId id="271" r:id="rId9"/>
    <p:sldId id="284" r:id="rId10"/>
    <p:sldId id="286" r:id="rId11"/>
    <p:sldId id="287" r:id="rId12"/>
    <p:sldId id="272" r:id="rId13"/>
    <p:sldId id="269" r:id="rId14"/>
    <p:sldId id="273" r:id="rId15"/>
    <p:sldId id="278" r:id="rId16"/>
    <p:sldId id="288" r:id="rId17"/>
    <p:sldId id="289" r:id="rId18"/>
    <p:sldId id="280" r:id="rId19"/>
    <p:sldId id="279" r:id="rId20"/>
    <p:sldId id="262" r:id="rId21"/>
    <p:sldId id="290" r:id="rId22"/>
    <p:sldId id="25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218C-C26D-489B-B0FA-1778D7A2B250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0AE7-ECE9-4FA2-96A9-B93C509E6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3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C4DA-F65F-4B8C-B977-5ED190AC3F7C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694B-E8A0-4D83-A401-47448D3F7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5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F71D4-DF3F-4358-944B-BA5225603AB9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5DEE-EBE1-4D83-9E95-931284054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9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8355-DDAF-47F6-B08D-99745AC6CFA7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37FB-2C6D-4403-A52C-9229C3BD2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2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29C64-2BCB-4DE5-B539-3DDC3D5CE6A8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A878-8F61-49ED-B500-426F29400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2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7764-A370-4EEF-BFB4-63B81F672FE7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78BD-9769-4C8E-93FA-9D2EFB76E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F70D-40C1-42B6-BF48-76199EF7D230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F063-1C9A-40F1-A73D-E4C4B835E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2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FD08-093E-44E4-A075-145B4D0BD36E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5B3D-4549-41AA-BA88-23D29942B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0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8F840-4D94-4717-8BB5-995C57E895E9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9D73-5C1C-4F5B-BB81-670F4866D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2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0FBC-5370-4A65-9726-9B0DC69C5843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4738-7B25-4EBC-85F0-FA15344CB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3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267D-5DE1-4770-954F-CEF25ECDA742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C9F4-88EE-4EC7-936A-20CDEDCC1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5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81D2E2C-E533-4CEF-A299-9D4F7FCFDF11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6C906E8-ABB9-4A46-868F-4EA42E131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79" r:id="rId7"/>
    <p:sldLayoutId id="2147483780" r:id="rId8"/>
    <p:sldLayoutId id="2147483789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edalirus.ru/georgievskie-kavalery/ocheretko-mitrofan-mikhaylovich.php" TargetMode="External"/><Relationship Id="rId2" Type="http://schemas.openxmlformats.org/officeDocument/2006/relationships/hyperlink" Target="http://medalirus.ru/georgievskie-kavalery/geroi-velikoy-voyny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unb.ru/tula_region/historyregion/histori_fakts/sobitiya_57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258888" y="1125538"/>
            <a:ext cx="64008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Первая мировая война и </a:t>
            </a:r>
            <a:r>
              <a:rPr lang="ru-RU" dirty="0">
                <a:solidFill>
                  <a:srgbClr val="C00000"/>
                </a:solidFill>
              </a:rPr>
              <a:t>Т</a:t>
            </a:r>
            <a:r>
              <a:rPr lang="ru-RU" dirty="0" smtClean="0">
                <a:solidFill>
                  <a:srgbClr val="C00000"/>
                </a:solidFill>
              </a:rPr>
              <a:t>ульский край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31913" y="4827588"/>
            <a:ext cx="6400800" cy="762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Автор: Архипова И.Н., учитель начальных классов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 МБОУ-СОШ №55 им. </a:t>
            </a:r>
            <a:r>
              <a:rPr lang="ru-RU" b="1" dirty="0" err="1" smtClean="0">
                <a:solidFill>
                  <a:srgbClr val="C00000"/>
                </a:solidFill>
              </a:rPr>
              <a:t>А.В.Чернова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г.Тулы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8103010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704" y="2492896"/>
            <a:ext cx="1944216" cy="2313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Тульские герои: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Федосеев Константин </a:t>
            </a:r>
            <a:r>
              <a:rPr lang="ru-RU" sz="2000" b="1" dirty="0" smtClean="0">
                <a:solidFill>
                  <a:srgbClr val="C00000"/>
                </a:solidFill>
              </a:rPr>
              <a:t>Васильевич </a:t>
            </a:r>
            <a:r>
              <a:rPr lang="ru-RU" sz="2000" b="1" dirty="0" smtClean="0"/>
              <a:t>–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полный </a:t>
            </a:r>
            <a:r>
              <a:rPr lang="ru-RU" sz="2000" b="1" dirty="0">
                <a:solidFill>
                  <a:srgbClr val="0070C0"/>
                </a:solidFill>
              </a:rPr>
              <a:t>Георгиевский кавалер</a:t>
            </a:r>
          </a:p>
          <a:p>
            <a:pPr marL="0" indent="-273050" eaLnBrk="1" hangingPunct="1">
              <a:defRPr/>
            </a:pPr>
            <a:endParaRPr lang="ru-RU" dirty="0"/>
          </a:p>
        </p:txBody>
      </p:sp>
      <p:pic>
        <p:nvPicPr>
          <p:cNvPr id="18436" name="Picture 2" descr="D:\Users\DNS\Desktop\Новая папка (2)\georgievsk-kavaler-fedoseev-1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5738" y="2438400"/>
            <a:ext cx="1889125" cy="3124200"/>
          </a:xfrm>
          <a:noFill/>
        </p:spPr>
      </p:pic>
      <p:pic>
        <p:nvPicPr>
          <p:cNvPr id="18437" name="Picture 4" descr="http://medalirus.ru/upload/portret/georgievsk-kavaler-le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513263"/>
            <a:ext cx="36147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Тульские герои: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Ткачев Вячеслав Матвеевич –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Кавалер ордена Св. Георгия  и другие герои.</a:t>
            </a:r>
          </a:p>
          <a:p>
            <a:pPr marL="0" indent="-273050" eaLnBrk="1" hangingPunct="1">
              <a:defRPr/>
            </a:pPr>
            <a:endParaRPr lang="ru-RU" dirty="0"/>
          </a:p>
        </p:txBody>
      </p:sp>
      <p:sp>
        <p:nvSpPr>
          <p:cNvPr id="19460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388" y="2349500"/>
            <a:ext cx="21907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4" descr="http://medalirus.ru/upload/portret/georgievsk-kavaler-le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38" y="4910138"/>
            <a:ext cx="3254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375" y="1166813"/>
            <a:ext cx="588645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 В русской императорской армии имелись также части, названные в честь городов Тульской губернии и связь с которыми постоянно поддерживали туляки. Это были, прежде всего, 71-й Белёвский и 72-й Тульский пехотные полки.</a:t>
            </a: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  Оба полка имели отличную боевую историю, участвовали во многих войнах и сражениях, в частности в русско-турецких войнах, итало-швейцарском походе А.В. Суворова, Отечественной войне 1812г., Кавказской войне, Крымской войне 1853-1856 гг.</a:t>
            </a:r>
          </a:p>
        </p:txBody>
      </p:sp>
      <p:pic>
        <p:nvPicPr>
          <p:cNvPr id="20483" name="Picture 4" descr="http://medalirus.ru/upload/portret/georgievsk-kavaler-l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4576763"/>
            <a:ext cx="4968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450" y="1108075"/>
            <a:ext cx="640873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   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Оба этих полка на полях Первой мировой войны показали себя с самой лучшей стороны. Многие их солдаты и офицеры получили воинские награды. Уже буквально в первом же бою с австрийцами 10 августа 1914 г. при атаке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Здеховицких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высот в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Люблинской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губернии прославился своим подвигом офицер 71-го пехотного Белёвского полка поручик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+mn-lt"/>
              </a:rPr>
              <a:t>Митрофан  Михайлович 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Очеретько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. </a:t>
            </a:r>
          </a:p>
        </p:txBody>
      </p:sp>
      <p:pic>
        <p:nvPicPr>
          <p:cNvPr id="21507" name="Picture 2" descr="&amp;Ncy;&amp;acy;&amp;gcy;&amp;rcy;&amp;acy;&amp;zhcy;&amp;dcy;&amp;iecy;&amp;ncy;&amp;ncy;&amp;ycy;&amp;jcy; &amp;ocy;&amp;rcy;&amp;dcy;&amp;iecy;&amp;ncy;&amp;ocy;&amp;mcy; &amp;Scy;&amp;vcy;&amp;yacy;&amp;tcy;&amp;ocy;&amp;gcy;&amp;ocy; &amp;Gcy;&amp;iecy;&amp;ocy;&amp;rcy;&amp;gcy;&amp;icy;&amp;yacy;, &amp;SHcy;&amp;tcy;&amp;acy;&amp;bcy;&amp;scy;-&amp;kcy;&amp;acy;&amp;pcy;&amp;icy;&amp;tcy;&amp;acy;&amp;ncy; 71-&amp;gcy;&amp;ocy; &amp;pcy;&amp;iecy;&amp;khcy;. &amp;Bcy;&amp;iecy;&amp;lcy;&amp;iecy;&amp;vcy;&amp;scy;&amp;kcy;&amp;ocy;&amp;gcy;&amp;ocy; &amp;pcy;&amp;ocy;&amp;lcy;&amp;kcy;&amp;acy;, &amp;Ocy;&amp;chcy;&amp;iecy;&amp;rcy;&amp;iecy;&amp;tcy;&amp;softcy;&amp;kcy;&amp;ocy; &amp;Mcy;&amp;icy;&amp;tcy;&amp;rcy;&amp;ocy;&amp;fcy;&amp;acy;&amp;ncy; &amp;Mcy;&amp;icy;&amp;khcy;&amp;acy;&amp;jcy;&amp;lcy;&amp;ocy;&amp;vcy;&amp;icy;&amp;ch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170363"/>
            <a:ext cx="269716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550" y="1844675"/>
            <a:ext cx="4572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   За  бой, в котором противник понёс значительный урон и был спасён весь 3-й батальон,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Митрофан Михайлович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Очеретько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был награждён высокой офицерской наградой орденом Святого Георгия IV степени.</a:t>
            </a:r>
          </a:p>
        </p:txBody>
      </p:sp>
      <p:pic>
        <p:nvPicPr>
          <p:cNvPr id="22531" name="Picture 2" descr="&amp;SHcy;&amp;tcy;&amp;acy;&amp;bcy;&amp;scy;-&amp;kcy;&amp;acy;&amp;pcy;&amp;icy;&amp;tcy;&amp;acy;&amp;ncy; 71-&amp;gcy;&amp;ocy; &amp;pcy;&amp;iecy;&amp;khcy;. &amp;Bcy;&amp;iecy;&amp;lcy;&amp;iecy;&amp;vcy;&amp;scy;&amp;kcy;&amp;ocy;&amp;gcy;&amp;ocy; &amp;pcy;&amp;ocy;&amp;lcy;&amp;kcy;&amp;acy;, &amp;Ocy;&amp;chcy;&amp;iecy;&amp;rcy;&amp;iecy;&amp;tcy;&amp;softcy;&amp;kcy;&amp;ocy; &amp;Mcy;&amp;icy;&amp;tcy;&amp;rcy;&amp;ocy;&amp;fcy;&amp;acy;&amp;ncy; &amp;Mcy;&amp;icy;&amp;khcy;&amp;acy;&amp;jcy;&amp;lcy;&amp;ocy;&amp;vcy;&amp;icy;&amp;chcy; &amp;ncy;&amp;acy;&amp;gcy;&amp;rcy;&amp;acy;&amp;zhcy;&amp;dcy;&amp;iecy;&amp;ncy;&amp;ncy;&amp;ycy;&amp;jcy; &amp;ocy;&amp;rcy;&amp;dcy;&amp;iecy;&amp;ncy;&amp;ocy;&amp;mcy; &amp;Scy;&amp;vcy;&amp;yacy;&amp;tcy;&amp;ocy;&amp;gcy;&amp;ocy; &amp;Gcy;&amp;iecy;&amp;ocy;&amp;rcy;&amp;gcy;&amp;icy;&amp;yacy; 4 &amp;scy;&amp;tcy;&amp;iecy;&amp;pcy;&amp;iecy;&amp;n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263" y="1163638"/>
            <a:ext cx="28448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258888" y="1125538"/>
            <a:ext cx="64087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      Важно отметить также, что в Туле с началом Первой мировой войны разместились госпитали для раненых солдат и офицеров русской армии. Известно, например, что на ул. Менделеевской в здании дома имени императора Александра II (ныне здания музея «Тульские самовары») размещался один из таких военных госпиталей.</a:t>
            </a:r>
          </a:p>
        </p:txBody>
      </p:sp>
      <p:pic>
        <p:nvPicPr>
          <p:cNvPr id="23555" name="Picture 3" descr="D:\Users\DNS\Desktop\samova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2924175"/>
            <a:ext cx="503555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888" y="1052513"/>
            <a:ext cx="626586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</a:rPr>
              <a:t>      В здании Тульского дворянского депутатского собрания на углу улиц Киевской (ныне пр. Ленина) и Гоголевской находился офицерский лазарет Красного Креста, который, в частности, посетил император Николай II в ноябре 1914 г. </a:t>
            </a:r>
          </a:p>
        </p:txBody>
      </p:sp>
      <p:pic>
        <p:nvPicPr>
          <p:cNvPr id="24579" name="Объект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349500"/>
            <a:ext cx="55546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1582738"/>
            <a:ext cx="6480175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      Всего в Тульской губернии было развёрнуто более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150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госпиталей и лазаретов (военного ведомства, общественных и частных), в которых на излечении находилось единовременно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около 8500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солдат и более 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100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офицеров. Всего за годы войны через тульские госпитали и лазареты прошло более 100 тыс. солдат и офицеров русской армии. </a:t>
            </a:r>
          </a:p>
        </p:txBody>
      </p:sp>
      <p:pic>
        <p:nvPicPr>
          <p:cNvPr id="25603" name="Picture 2" descr="http://im1-tub-ru.yandex.net/i?id=305242281-5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604" y="3708466"/>
            <a:ext cx="3457575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900113" y="1052513"/>
            <a:ext cx="6985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          К чести и славе русской императорской армии следует отметить, что её генералы, офицеры и солдаты в 1914-1916 гг. сорвали все планы врага по разгрому и выводу России из войны. </a:t>
            </a: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 Потеряв значительную территорию, русские войска всё-таки остановили продвижение врага вглубь страны, не пустили его в коренные русские губернии и твёрдо удерживали линию фронта, чтобы вместе с союзниками всё-таки одержать заслуженную победу.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609975"/>
            <a:ext cx="56165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1209675" y="1052513"/>
            <a:ext cx="6119813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C00000"/>
                </a:solidFill>
              </a:rPr>
              <a:t>       Важно также отметить, какую большую роль сыграли в годы Первой мировой войны труженики тыла, как в городах, так и в деревнях. </a:t>
            </a:r>
          </a:p>
          <a:p>
            <a:pPr algn="just"/>
            <a:r>
              <a:rPr lang="ru-RU" b="1">
                <a:solidFill>
                  <a:srgbClr val="C00000"/>
                </a:solidFill>
              </a:rPr>
              <a:t>        Их трудом производилось на заводах и фабриках оружие и снаряжение для русской армии, обеспечивалось её снабжение продовольствием. </a:t>
            </a:r>
          </a:p>
          <a:p>
            <a:pPr algn="just"/>
            <a:r>
              <a:rPr lang="ru-RU" b="1">
                <a:solidFill>
                  <a:srgbClr val="C00000"/>
                </a:solidFill>
              </a:rPr>
              <a:t>       И здесь очень важно подчеркнуть роль Тулы как оборонного центра России, поскольку на Тульских оружейном и патронном заводах производилась значительная часть трёхлинейных винтовок, револьверов системы Нагана, станковых пулемётов системы Максима, а также боеприпасов для ручного огнестрельного оружия и для русской артиллерии.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910" y="4325766"/>
            <a:ext cx="3427314" cy="25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4294967295"/>
          </p:nvPr>
        </p:nvSpPr>
        <p:spPr>
          <a:xfrm>
            <a:off x="1258888" y="1057275"/>
            <a:ext cx="6400800" cy="3048000"/>
          </a:xfrm>
        </p:spPr>
        <p:txBody>
          <a:bodyPr/>
          <a:lstStyle/>
          <a:p>
            <a:pPr marL="358775" indent="0" algn="ctr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       </a:t>
            </a:r>
          </a:p>
          <a:p>
            <a:pPr marL="358775" indent="0" algn="ctr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    Одной из самых значимых памятных дат </a:t>
            </a:r>
          </a:p>
          <a:p>
            <a:pPr marL="358775" indent="0" algn="ctr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2014 года -  100-летие начала Первой мировой войны. Подготовка к этому событию уже началась. </a:t>
            </a:r>
          </a:p>
          <a:p>
            <a:pPr marL="358775" indent="0" algn="ctr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         1 августа 2013 года впервые отмечался в России как День памяти российских воинов, погибших в Первой мировой войне 1914–1918 годов.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4097680"/>
            <a:ext cx="3715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1358900"/>
            <a:ext cx="5256212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    По инициативе Тульского областного молодежного поискового центра «Искатель» Российское военно-историческое общество установит в Туле установят памятник героям Первой мировой войны.</a:t>
            </a: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Тула во все времена была оружейной столицей России и главной защитницей Москвы, и умалять достоинства туляков, сутками трудившихся на оружейном заводе, и солдат, сражавшихся на фронтах Первой Мировой было бы непростительно и преступно. </a:t>
            </a: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Первая Мировая война – это часть нашей истории, одна из её основных вех.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141663"/>
            <a:ext cx="20161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305342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+mn-lt"/>
              </a:rPr>
              <a:t>          В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заключение хочется привести отрывок из стихотворения, бытовавшего на фронте Первой мировой войны среди солдат 11-го пехотного Псковского полка. </a:t>
            </a:r>
            <a:endParaRPr lang="ru-RU" b="1" dirty="0" smtClean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       Оно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было записано в декабре 1983 г. научным сотрудником Тульского областного краеведческого музея Е.М. Полозовым со слов ветерана этого полка туляка и полного Георгиевского кавалера М.И. </a:t>
            </a:r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Кисельникова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+mn-lt"/>
              </a:rPr>
              <a:t>                                                           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***</a:t>
            </a:r>
            <a:endParaRPr lang="ru-RU" b="1" dirty="0">
              <a:solidFill>
                <a:srgbClr val="0070C0"/>
              </a:solidFill>
              <a:latin typeface="+mn-lt"/>
            </a:endParaRPr>
          </a:p>
          <a:p>
            <a:r>
              <a:rPr lang="ru-RU" b="1" i="1" dirty="0">
                <a:solidFill>
                  <a:srgbClr val="0070C0"/>
                </a:solidFill>
                <a:latin typeface="+mn-lt"/>
              </a:rPr>
              <a:t>Тут исхода нет другого: иль погибнуть, иль убить,</a:t>
            </a:r>
            <a:br>
              <a:rPr lang="ru-RU" b="1" i="1" dirty="0">
                <a:solidFill>
                  <a:srgbClr val="0070C0"/>
                </a:solidFill>
                <a:latin typeface="+mn-lt"/>
              </a:rPr>
            </a:br>
            <a:r>
              <a:rPr lang="ru-RU" b="1" i="1" dirty="0">
                <a:solidFill>
                  <a:srgbClr val="0070C0"/>
                </a:solidFill>
                <a:latin typeface="+mn-lt"/>
              </a:rPr>
              <a:t>Чтобы честь полка родного нам в бою не посрамить.</a:t>
            </a:r>
            <a:br>
              <a:rPr lang="ru-RU" b="1" i="1" dirty="0">
                <a:solidFill>
                  <a:srgbClr val="0070C0"/>
                </a:solidFill>
                <a:latin typeface="+mn-lt"/>
              </a:rPr>
            </a:br>
            <a:r>
              <a:rPr lang="ru-RU" b="1" i="1" dirty="0">
                <a:solidFill>
                  <a:srgbClr val="0070C0"/>
                </a:solidFill>
                <a:latin typeface="+mn-lt"/>
              </a:rPr>
              <a:t>Тут смелее и дружнее бей врага! Нам Россия дорога!</a:t>
            </a:r>
          </a:p>
        </p:txBody>
      </p:sp>
      <p:pic>
        <p:nvPicPr>
          <p:cNvPr id="5" name="Picture 4" descr="http://medalirus.ru/upload/portret/georgievsk-kavaler-l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869160"/>
            <a:ext cx="4464496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3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331913" y="1196975"/>
            <a:ext cx="6192837" cy="574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Используемые источники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1944688"/>
          </a:xfrm>
        </p:spPr>
        <p:txBody>
          <a:bodyPr/>
          <a:lstStyle/>
          <a:p>
            <a:pPr marL="0" indent="-273050" eaLnBrk="1" hangingPunct="1"/>
            <a:r>
              <a:rPr lang="en-US" dirty="0" smtClean="0">
                <a:hlinkClick r:id="rId2"/>
              </a:rPr>
              <a:t>http://medalirus.ru/georgievskie-kavalery/geroi-velikoy-voyny.php</a:t>
            </a:r>
            <a:endParaRPr lang="ru-RU" dirty="0" smtClean="0"/>
          </a:p>
          <a:p>
            <a:pPr marL="0" indent="-273050" eaLnBrk="1" hangingPunct="1"/>
            <a:r>
              <a:rPr lang="en-US" dirty="0" smtClean="0">
                <a:hlinkClick r:id="rId3"/>
              </a:rPr>
              <a:t>http://medalirus.ru/georgievskie-kavalery/ocheretko-mitrofan-mikhaylovich.php</a:t>
            </a:r>
            <a:endParaRPr lang="ru-RU" dirty="0" smtClean="0"/>
          </a:p>
          <a:p>
            <a:pPr marL="0" indent="-273050" eaLnBrk="1" hangingPunct="1"/>
            <a:r>
              <a:rPr lang="en-US" dirty="0" smtClean="0">
                <a:hlinkClick r:id="rId4"/>
              </a:rPr>
              <a:t>http://www.tounb.ru/tula_region/historyregion/histori_fakts/sobitiya_57.aspx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888" y="3357563"/>
            <a:ext cx="6553200" cy="2368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    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1 августа соотносится с датой объявления Германией войны России в 1914 году.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       В мировом масштабе война началась 28 июля 1914 года и закончилась 11 ноября 1918 года перемирием между Германией и Антантой.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     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1682" y="631815"/>
            <a:ext cx="3836858" cy="25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1196975"/>
            <a:ext cx="485933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   Начавшись между восемью европейскими государствами (Германией, Австро-Венгрией и противостоящими им Англией, Францией, Россией, Бельгией, Сербией и Черногорией) война постепенно вовлекла в свою орбиту более 30 государств. </a:t>
            </a:r>
          </a:p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 Страны участницы потеряли более 10 млн. убитыми военнослужащих, около 12 млн. убитыми мирных жителей, около 55 млн. человек были ранены.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83506"/>
            <a:ext cx="3744416" cy="277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1287463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Это была война между двумя коалициями государств за передел мира, колоний, сфер влияния и приложения капитала. Обострение внешнеполитических противоречий между крупнейшими странами привело к разделу мира на два враждебных лагеря.</a:t>
            </a:r>
          </a:p>
        </p:txBody>
      </p:sp>
      <p:pic>
        <p:nvPicPr>
          <p:cNvPr id="5" name="Содержимое 4" descr="war_1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3501008"/>
            <a:ext cx="4059238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1412875"/>
            <a:ext cx="4572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  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В России начало Первой мировой войны вызвало большой патриотический подъём среди населения. Её называли Великой войной, Большой войной и даже Второй Отечественной, считая Первой Отечественной войной борьбу нашего народа с нашествием наполеоновской Франции в 1812 г.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148988"/>
            <a:ext cx="292773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1412875"/>
            <a:ext cx="70564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На фронтах Первой мировой войны доблестно сражались многие наши земляки.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     В Туле накануне войны дислоцировалась 2-я бригада 3-й пехотной дивизии, в состав которой входили 11-й Псковский и 12-й </a:t>
            </a:r>
            <a:r>
              <a:rPr lang="ru-RU" b="1" dirty="0" err="1">
                <a:solidFill>
                  <a:srgbClr val="C00000"/>
                </a:solidFill>
                <a:latin typeface="+mn-lt"/>
              </a:rPr>
              <a:t>Великолуцкий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 (Великолукский) пехотные полки.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 В их составе на фронт ушло много туляков, которые хорошо показали себя в боях с врагом. Многие из них за проявленный героизм были отмечены наградами.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267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0" y="1196975"/>
            <a:ext cx="65532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/>
              <a:t>    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В фондах Тульского областного краеведческого музея хранятся материалы подтверждающие это. В частности, можно назвать имена солдат- туляков, ставших полными Георгиевскими кавалерами - получившими в награду за воинскую доблесть солдатские Георгиевские кресты и медали всех четырёх степеней.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 </a:t>
            </a:r>
            <a:endParaRPr lang="ru-RU" sz="2000" b="1" dirty="0"/>
          </a:p>
        </p:txBody>
      </p:sp>
      <p:pic>
        <p:nvPicPr>
          <p:cNvPr id="16387" name="Picture 5" descr="http://tokm.museum-tula.ru/assets/templates/tokm/img/d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413" y="3573463"/>
            <a:ext cx="25812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Тульские герои: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Копейщиков Мстислав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Дмитриевич-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+mj-lt"/>
              </a:rPr>
              <a:t> Кавалер  ордена Св. Георгия</a:t>
            </a:r>
          </a:p>
          <a:p>
            <a:pPr marL="0" indent="-273050" eaLnBrk="1" hangingPunct="1">
              <a:defRPr/>
            </a:pPr>
            <a:endParaRPr lang="ru-RU" dirty="0"/>
          </a:p>
        </p:txBody>
      </p:sp>
      <p:pic>
        <p:nvPicPr>
          <p:cNvPr id="17412" name="Picture 6" descr="&amp;Ncy;&amp;acy;&amp;gcy;&amp;rcy;&amp;acy;&amp;zhcy;&amp;dcy;&amp;iecy;&amp;ncy;&amp;ncy;&amp;ycy;&amp;jcy; &amp;ocy;&amp;rcy;&amp;dcy;&amp;iecy;&amp;ncy;&amp;ocy;&amp;mcy; &amp;Scy;&amp;vcy;&amp;yacy;&amp;tcy;&amp;ocy;&amp;gcy;&amp;ocy; &amp;Gcy;&amp;iecy;&amp;ocy;&amp;rcy;&amp;gcy;&amp;icy;&amp;yacy;, &amp;Kcy;&amp;ocy;&amp;pcy;&amp;iecy;&amp;jcy;&amp;shchcy;&amp;icy;&amp;kcy;&amp;ocy;&amp;vcy; &amp;Mcy;&amp;scy;&amp;tcy;&amp;icy;&amp;scy;&amp;lcy;&amp;acy;&amp;vcy; &amp;Dcy;&amp;mcy;&amp;icy;&amp;tcy;&amp;rcy;&amp;icy;&amp;iecy;&amp;vcy;&amp;icy;&amp;chcy;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5600" y="2349500"/>
            <a:ext cx="1978025" cy="3124200"/>
          </a:xfrm>
          <a:noFill/>
        </p:spPr>
      </p:pic>
      <p:pic>
        <p:nvPicPr>
          <p:cNvPr id="17413" name="Picture 4" descr="http://medalirus.ru/upload/portret/georgievsk-kavaler-le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513263"/>
            <a:ext cx="36147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191</TotalTime>
  <Words>1021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Кутюр</vt:lpstr>
      <vt:lpstr>Первая мировая война и Тульский 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Тульские герои:</vt:lpstr>
      <vt:lpstr>Тульские герои:</vt:lpstr>
      <vt:lpstr>Тульские герои: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мировая война и Тульский край</dc:title>
  <dc:creator>DNS</dc:creator>
  <cp:lastModifiedBy>DNS</cp:lastModifiedBy>
  <cp:revision>20</cp:revision>
  <dcterms:created xsi:type="dcterms:W3CDTF">2014-02-19T14:50:17Z</dcterms:created>
  <dcterms:modified xsi:type="dcterms:W3CDTF">2014-02-21T08:59:23Z</dcterms:modified>
</cp:coreProperties>
</file>