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6434-2A45-4728-BC90-B64168AA700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970-019D-47D8-A128-26DE64271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71701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Моя любимая кошка.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Презентацию подготовила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Тимербикова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Иделия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3Г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Январь 2014г.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4071966" cy="19288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Лапочка отдыхает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143240" y="4286256"/>
            <a:ext cx="5786478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У меня живет кошка по имени Лапочка. Я её очень люблю, она очень забавная и шаловливая.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3574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Лапочка\Фото0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2786082" cy="354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000132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Она очень смешная.</a:t>
            </a:r>
          </a:p>
        </p:txBody>
      </p:sp>
      <p:pic>
        <p:nvPicPr>
          <p:cNvPr id="3074" name="Picture 2" descr="C:\Documents and Settings\Admin\Рабочий стол\Лапочка\Фото0334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63768"/>
            <a:ext cx="2286016" cy="299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Admin\Рабочий стол\Лапочка\Фото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428892" cy="303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Рабочий стол\Лапочка\Фото0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66"/>
            <a:ext cx="3357586" cy="469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7486680" cy="121444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Но она очень ленивая…</a:t>
            </a:r>
          </a:p>
        </p:txBody>
      </p:sp>
      <p:pic>
        <p:nvPicPr>
          <p:cNvPr id="4098" name="Picture 2" descr="C:\Documents and Settings\Admin\Рабочий стол\Лапочка\Фото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00528" cy="305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Admin\Рабочий стол\Лапочка\Фото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82316"/>
            <a:ext cx="4143404" cy="310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Но готова всегда со мной поиграть.</a:t>
            </a:r>
          </a:p>
        </p:txBody>
      </p:sp>
      <p:pic>
        <p:nvPicPr>
          <p:cNvPr id="5123" name="Picture 3" descr="C:\Documents and Settings\Admin\Рабочий стол\Лапочка\Фото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929090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Лапочка\Фото0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128586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Monotype Corsiva" pitchFamily="66" charset="0"/>
              </a:rPr>
              <a:t>Я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 её очень люблю!</a:t>
            </a:r>
          </a:p>
        </p:txBody>
      </p:sp>
      <p:pic>
        <p:nvPicPr>
          <p:cNvPr id="6147" name="Picture 3" descr="C:\Documents and Settings\Admin\Рабочий стол\Лапочка\Фото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290"/>
            <a:ext cx="3861122" cy="5148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Моя любимая кошка.</vt:lpstr>
      <vt:lpstr>Лапочка отдыхает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2014-01-23T14:06:11Z</dcterms:created>
  <dcterms:modified xsi:type="dcterms:W3CDTF">2014-01-23T15:05:14Z</dcterms:modified>
</cp:coreProperties>
</file>