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9" r:id="rId13"/>
    <p:sldId id="272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89000" autoAdjust="0"/>
  </p:normalViewPr>
  <p:slideViewPr>
    <p:cSldViewPr>
      <p:cViewPr varScale="1">
        <p:scale>
          <a:sx n="82" d="100"/>
          <a:sy n="82" d="100"/>
        </p:scale>
        <p:origin x="-9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857364"/>
            <a:ext cx="7772400" cy="1071570"/>
          </a:xfrm>
        </p:spPr>
        <p:txBody>
          <a:bodyPr/>
          <a:lstStyle/>
          <a:p>
            <a:pPr algn="ctr"/>
            <a:r>
              <a:rPr lang="ru-RU" dirty="0" smtClean="0">
                <a:latin typeface="Mistral" pitchFamily="66" charset="0"/>
              </a:rPr>
              <a:t>Родное село</a:t>
            </a:r>
            <a:endParaRPr lang="ru-RU" dirty="0">
              <a:latin typeface="Mistral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49240"/>
            <a:ext cx="7772400" cy="150876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latin typeface="Mistral" pitchFamily="66" charset="0"/>
              </a:rPr>
              <a:t>Проект выполнил: ученик 2 класса</a:t>
            </a:r>
          </a:p>
          <a:p>
            <a:pPr algn="r"/>
            <a:r>
              <a:rPr lang="ru-RU" sz="2400" dirty="0" smtClean="0">
                <a:latin typeface="Mistral" pitchFamily="66" charset="0"/>
              </a:rPr>
              <a:t>Гаврилов Владимир</a:t>
            </a:r>
            <a:endParaRPr lang="ru-RU" sz="2400" dirty="0">
              <a:latin typeface="Mistral" pitchFamily="66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11\Desktop\ф пр\Троицк\DSCF93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4953035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2011\Desktop\ф пр\Троицк\Памятник_1в_Троицк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4270" y="3357562"/>
            <a:ext cx="4679730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Mistral" pitchFamily="66" charset="0"/>
              </a:rPr>
              <a:t>Троицк  сейчас:</a:t>
            </a:r>
            <a:endParaRPr lang="ru-RU" dirty="0">
              <a:latin typeface="Mistral" pitchFamily="66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2011\Desktop\ф пр\Троицк\Музей_в_Троицк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4876" cy="3526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2011\Desktop\ф пр\Троицк\Бывшая_школ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758734"/>
            <a:ext cx="4143404" cy="3099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2011\Desktop\ф пр\Троицк\DSCF93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85728"/>
            <a:ext cx="4286248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Mistral" pitchFamily="66" charset="0"/>
              </a:rPr>
              <a:t>Природа в Троицке</a:t>
            </a:r>
            <a:endParaRPr lang="ru-RU" dirty="0">
              <a:latin typeface="Mistral" pitchFamily="66" charset="0"/>
            </a:endParaRPr>
          </a:p>
        </p:txBody>
      </p:sp>
      <p:pic>
        <p:nvPicPr>
          <p:cNvPr id="5" name="Содержимое 4" descr="1308201257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5138" y="2518569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2408201261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6138" y="2518569"/>
            <a:ext cx="4038600" cy="3028950"/>
          </a:xfr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F725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428604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DSCF72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3000372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57224" y="3000372"/>
            <a:ext cx="7772400" cy="914400"/>
          </a:xfrm>
        </p:spPr>
        <p:txBody>
          <a:bodyPr/>
          <a:lstStyle/>
          <a:p>
            <a:pPr algn="ctr"/>
            <a:r>
              <a:rPr lang="ru-RU" dirty="0" smtClean="0">
                <a:latin typeface="Mistral" pitchFamily="66" charset="0"/>
              </a:rPr>
              <a:t>СПАСИБО ЗА ВНИМАНИЕ!</a:t>
            </a:r>
            <a:endParaRPr lang="ru-RU" dirty="0">
              <a:latin typeface="Mistral" pitchFamily="66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Mistral" pitchFamily="66" charset="0"/>
              </a:rPr>
              <a:t>Село Троицк Заларинского района Иркутской области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714488"/>
            <a:ext cx="8786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Село Троицк расположено в Заларинском районе Иркутской области около федеральной трассы </a:t>
            </a:r>
            <a:r>
              <a:rPr lang="ru-RU" b="1" dirty="0" smtClean="0"/>
              <a:t>М-53</a:t>
            </a:r>
            <a:r>
              <a:rPr lang="ru-RU" dirty="0" smtClean="0"/>
              <a:t>; расстояние от города Иркутска - </a:t>
            </a:r>
            <a:r>
              <a:rPr lang="ru-RU" b="1" dirty="0" smtClean="0"/>
              <a:t>214 км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Всего в России 22 населённых пункта с названием Троицк.</a:t>
            </a:r>
            <a:endParaRPr lang="ru-RU" dirty="0"/>
          </a:p>
        </p:txBody>
      </p:sp>
      <p:pic>
        <p:nvPicPr>
          <p:cNvPr id="6" name="Picture 2" descr="C:\Users\2011\Desktop\ф пр\Троицк\Завод_в_Троицке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1796" y="3714752"/>
            <a:ext cx="4202204" cy="3143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2011\Desktop\ф пр\Троицк\Село_Троиц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786058"/>
            <a:ext cx="4202203" cy="3143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Mistral" pitchFamily="66" charset="0"/>
              </a:rPr>
              <a:t>Об  истории  названия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100" dirty="0" smtClean="0"/>
              <a:t>Похоже, что название Троицк связано с историей винокуренного завода, который решено было построить недалеко от Сортовской деревни вверх по течению реки Заларинка . Для освещения начала строительства из села Залари пригласили батюшку. Это событие происходило в </a:t>
            </a:r>
            <a:r>
              <a:rPr lang="ru-RU" sz="2100" b="1" dirty="0" smtClean="0"/>
              <a:t>праздник Святой Троицы</a:t>
            </a:r>
            <a:r>
              <a:rPr lang="ru-RU" sz="2100" dirty="0" smtClean="0"/>
              <a:t> – один из главных православных праздников. С этого момента завод и населённый пункт близь его стали называть село Троицк.</a:t>
            </a:r>
          </a:p>
          <a:p>
            <a:endParaRPr lang="ru-RU" dirty="0"/>
          </a:p>
        </p:txBody>
      </p:sp>
      <p:pic>
        <p:nvPicPr>
          <p:cNvPr id="6" name="Picture 2" descr="C:\Users\2011\Desktop\ф пр\Троицк\Троицк_умень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357430"/>
            <a:ext cx="4643438" cy="2610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Mistral" pitchFamily="66" charset="0"/>
              </a:rPr>
              <a:t>История  села  Троицк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>
              <a:latin typeface="Mistral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1214422"/>
            <a:ext cx="8786842" cy="321471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История села Троицк мало чем отличалась от тысяч уголков нашей необъятной Родины. Возникло село в </a:t>
            </a:r>
            <a:r>
              <a:rPr lang="ru-RU" sz="2000" i="1" dirty="0" smtClean="0"/>
              <a:t>3-ей четверти XIX века</a:t>
            </a:r>
            <a:r>
              <a:rPr lang="ru-RU" sz="2000" dirty="0" smtClean="0"/>
              <a:t>. Жили зажиточно, работали много и на спиртовом заводе и дома. Строились, обживались. Грянула революция , затем гражданская война . Здесь, как и везде, одни верили в торжество коммунизма, в народное счастье, в социальную справедливость, другие же были недовольны диктатурой власти «голодранцев». Троицк прошёл и через коллективизацию , и через стахановское движение , и через массовые сталинские репрессии. Великая Отечественная война  болью и похоронками отозвалась в каждой семье. Завод модернизировался, село росло, строилось. С закрытием Троицкого спиртзавода село обречено на вымирание…</a:t>
            </a:r>
            <a:endParaRPr lang="ru-RU" sz="2000" dirty="0"/>
          </a:p>
        </p:txBody>
      </p:sp>
      <p:pic>
        <p:nvPicPr>
          <p:cNvPr id="3074" name="Picture 2" descr="C:\Users\2011\Desktop\ф пр\Троицк\DSCF93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232677"/>
            <a:ext cx="3500430" cy="2625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2011\Desktop\ф пр\Троицк\DSCF93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339833"/>
            <a:ext cx="3357554" cy="2518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    1875</a:t>
            </a:r>
            <a:r>
              <a:rPr lang="ru-RU" sz="1400" dirty="0" smtClean="0"/>
              <a:t> году – образован Троицкий выселок.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    30 ноября 1882</a:t>
            </a:r>
            <a:r>
              <a:rPr lang="ru-RU" sz="1400" dirty="0" smtClean="0"/>
              <a:t> года – образован Троицкий спиртовый завод (градообразующее предприятие на селе, первый завод в Заларинском районе) Балаганским купцом 2 –ой гильдии Егором Ивановичем Блаженским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    16 декабря 1883</a:t>
            </a:r>
            <a:r>
              <a:rPr lang="ru-RU" sz="1400" dirty="0" smtClean="0"/>
              <a:t> года – Троицкому заводу был дан № 28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    1883</a:t>
            </a:r>
            <a:r>
              <a:rPr lang="ru-RU" sz="1400" dirty="0" smtClean="0"/>
              <a:t> год – построена часовня на месте современной кирпичной школы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    8 мая 1884</a:t>
            </a:r>
            <a:r>
              <a:rPr lang="ru-RU" sz="1400" dirty="0" smtClean="0"/>
              <a:t> года - № 28 заменён на № 14 (Троицкий завод)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    1896</a:t>
            </a:r>
            <a:r>
              <a:rPr lang="ru-RU" sz="1400" dirty="0" smtClean="0"/>
              <a:t> год – построена министерская 2-классная начальная школа, в ней обучалось 13 учеников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400" b="1" dirty="0" smtClean="0"/>
              <a:t>1907</a:t>
            </a:r>
            <a:r>
              <a:rPr lang="ru-RU" sz="1400" dirty="0" smtClean="0"/>
              <a:t> год – при винокуренном заводе № 14 открыт водочный завод № 1 по выпуску наливок, настоек, ликёров и коньяков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    1909</a:t>
            </a:r>
            <a:r>
              <a:rPr lang="ru-RU" sz="1400" dirty="0" smtClean="0"/>
              <a:t> год – деревянный завод сгорел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    1909 – 1911</a:t>
            </a:r>
            <a:r>
              <a:rPr lang="ru-RU" sz="1400" dirty="0" smtClean="0"/>
              <a:t> годы владелец завода Леонид Борисович Патушинский построил новый каменный завод. Строителями были приглашены немцы (60 человек)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    1913 – 1914</a:t>
            </a:r>
            <a:r>
              <a:rPr lang="ru-RU" sz="1400" dirty="0" smtClean="0"/>
              <a:t> годы была построена 2-этажная школа (обучалось 68 учеников, работало 3 учителя): было построено 8 деревянных домов для обслуживающего персонала завода (сохранились до сих пор)</a:t>
            </a:r>
            <a:endParaRPr lang="ru-RU" sz="1400" dirty="0"/>
          </a:p>
        </p:txBody>
      </p:sp>
      <p:pic>
        <p:nvPicPr>
          <p:cNvPr id="4098" name="Picture 2" descr="C:\Users\2011\Desktop\ф пр\Троицк\IMG_1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482283"/>
            <a:ext cx="4500594" cy="3375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    декабрь 1917 года</a:t>
            </a:r>
            <a:r>
              <a:rPr lang="ru-RU" sz="1400" dirty="0" smtClean="0"/>
              <a:t> – на сходке граждан села председатель Заларинской волости Георгий Григорьевич Васильев объявил о революции и переходе власти к большевикам. Единогласно был избран председателем революционного комитета Корней Ефимович Юрласов; членами комитета: Михаил Круглов, Пётр Тютрин, Сергей Скукин, Афанасий Крылов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    февраль 1918</a:t>
            </a:r>
            <a:r>
              <a:rPr lang="ru-RU" sz="1400" dirty="0" smtClean="0"/>
              <a:t> года – в результате мятежа, организованного купцом Яковом Обручнковым, со второй попытки завод был захвачен. Мятеж был подавлен прибывшими партизанским отрядом Ивана Ильича Шеина с Тырети и рабочими с Зимы и Черемхово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    1920</a:t>
            </a:r>
            <a:r>
              <a:rPr lang="ru-RU" sz="1400" dirty="0" smtClean="0"/>
              <a:t> год - создана молодёжная ячейка – будущий Комсомол (19 человек, руководитель Акулина Шангина)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    1920</a:t>
            </a:r>
            <a:r>
              <a:rPr lang="ru-RU" sz="1400" dirty="0" smtClean="0"/>
              <a:t> год – гражданская война не обошла стороной Троицк. Преследуя белогвардейцев и белочехов, побывал в Троицке будущий маршал Советского Союза Константин Константинович Рокоссовский , командующий 35 полком 5-й Красной армии маршал Михаил Тухачевский </a:t>
            </a:r>
          </a:p>
          <a:p>
            <a:r>
              <a:rPr lang="ru-RU" sz="1400" dirty="0" smtClean="0"/>
              <a:t>до </a:t>
            </a:r>
            <a:r>
              <a:rPr lang="ru-RU" sz="1400" b="1" dirty="0" smtClean="0"/>
              <a:t>1926</a:t>
            </a:r>
            <a:r>
              <a:rPr lang="ru-RU" sz="1400" dirty="0" smtClean="0"/>
              <a:t> году – в Заларинском районе орудовала банда Константина Степановича Замащикова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    1930</a:t>
            </a:r>
            <a:r>
              <a:rPr lang="ru-RU" sz="1400" dirty="0" smtClean="0"/>
              <a:t> год – введено 7 – летнее образование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400" b="1" dirty="0" smtClean="0"/>
              <a:t>1931</a:t>
            </a:r>
            <a:r>
              <a:rPr lang="ru-RU" sz="1400" dirty="0" smtClean="0"/>
              <a:t> год – начал вновь работать завод; первым красным директором стал Станислав Станиславович Квятковский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    1930 – 1933</a:t>
            </a:r>
            <a:r>
              <a:rPr lang="ru-RU" sz="1400" dirty="0" smtClean="0"/>
              <a:t> годы – организуется колхоз «Освобождение» с фермами для КРС, свиней, кур и пчёл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    1936</a:t>
            </a:r>
            <a:r>
              <a:rPr lang="ru-RU" sz="1400" dirty="0" smtClean="0"/>
              <a:t> год – на заводе развернулось стахановское движение. 2 – 4 февраля в городе Иркутске проходил межкраевой съезд стахановцев, делегатом съезда был Малюков Александр Дмитриевич</a:t>
            </a:r>
            <a:endParaRPr lang="ru-RU" sz="1400" dirty="0"/>
          </a:p>
        </p:txBody>
      </p:sp>
      <p:pic>
        <p:nvPicPr>
          <p:cNvPr id="5122" name="Picture 2" descr="C:\Users\2011\Desktop\ф пр\Троицк\180px-Памятник_павшим_в_Троицк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8823" y="3714752"/>
            <a:ext cx="2245177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786182" y="6488668"/>
            <a:ext cx="3031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Памятник павшим в Троицке</a:t>
            </a:r>
            <a:endParaRPr lang="ru-RU" dirty="0"/>
          </a:p>
        </p:txBody>
      </p:sp>
      <p:pic>
        <p:nvPicPr>
          <p:cNvPr id="5123" name="Picture 3" descr="C:\Users\2011\Desktop\ф пр\Троицк\Дедушка_АД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76196"/>
            <a:ext cx="2214546" cy="2781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3108" y="5143512"/>
            <a:ext cx="21431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Малюков Александр Дмитриевич</a:t>
            </a:r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    1937</a:t>
            </a:r>
            <a:r>
              <a:rPr lang="ru-RU" sz="1400" dirty="0" smtClean="0"/>
              <a:t> год – в период массовых репрессий арестованы работники завода: директор И.И. Скуратов, кузнец Прокопий Отрошок, рабочие Борис Толстихин, Пётр Боровской, Борис Блохинцев, Степан Будиков, Саёлкин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    1937</a:t>
            </a:r>
            <a:r>
              <a:rPr lang="ru-RU" sz="1400" dirty="0" smtClean="0"/>
              <a:t> – завод получил первую автомашину «ЗАС-5», шофёром назначен Василий Цветков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    1941 – 1945</a:t>
            </a:r>
            <a:r>
              <a:rPr lang="ru-RU" sz="1400" dirty="0" smtClean="0"/>
              <a:t> годы – Великая Отечественная война. Только с завода ушло на фронт 77 человек, а вернулось 11. Женщины работали 12-14 часов. Хлеб выдавали по карточкам: 250 грамм – на работающего, 100 грамм – на иждивенца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    9 мая 1945</a:t>
            </a:r>
            <a:r>
              <a:rPr lang="ru-RU" sz="1400" dirty="0" smtClean="0"/>
              <a:t> год – на площади против здания завода состоялся митинг граждан Троицка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    1947</a:t>
            </a:r>
            <a:r>
              <a:rPr lang="ru-RU" sz="1400" dirty="0" smtClean="0"/>
              <a:t> год – отменена карточная система получения хлеба. Завод занял первое место в стране, выполнив производственные показатели на 162 %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    1950</a:t>
            </a:r>
            <a:r>
              <a:rPr lang="ru-RU" sz="1400" dirty="0" smtClean="0"/>
              <a:t> году – техническое перевооружение спиртзавода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    1952</a:t>
            </a:r>
            <a:r>
              <a:rPr lang="ru-RU" sz="1400" dirty="0" smtClean="0"/>
              <a:t> год – семилетняя неполная средняя школа преобразована в 10-летку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    1953 - 1954</a:t>
            </a:r>
            <a:r>
              <a:rPr lang="ru-RU" sz="1400" dirty="0" smtClean="0"/>
              <a:t> годы – построен деревянный Дом культуры (сгорел в 1977 году), где размещались большой и малый залы, библиотека, кинобудка, кабинеты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    1957</a:t>
            </a:r>
            <a:r>
              <a:rPr lang="ru-RU" sz="1400" dirty="0" smtClean="0"/>
              <a:t> году – завод занял III место в социалистическом соревновании среди спиртовых заводов СССР. Коллектив получил премию в размере 10000 рублей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    1959</a:t>
            </a:r>
            <a:r>
              <a:rPr lang="ru-RU" sz="1400" dirty="0" smtClean="0"/>
              <a:t> году - завод перешёл на непрерывный технологический процесс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    1964 – 1970</a:t>
            </a:r>
            <a:r>
              <a:rPr lang="ru-RU" sz="1400" dirty="0" smtClean="0"/>
              <a:t> годы – интенсивное строительство на заводе ( цех по выработки кормового биомицина для с/ </a:t>
            </a:r>
            <a:r>
              <a:rPr lang="ru-RU" sz="1400" dirty="0" err="1" smtClean="0"/>
              <a:t>х</a:t>
            </a:r>
            <a:r>
              <a:rPr lang="ru-RU" sz="1400" dirty="0" smtClean="0"/>
              <a:t>, построен цех кормовых дрожжей для с/</a:t>
            </a:r>
            <a:r>
              <a:rPr lang="ru-RU" sz="1400" dirty="0" err="1" smtClean="0"/>
              <a:t>х</a:t>
            </a:r>
            <a:r>
              <a:rPr lang="ru-RU" sz="1400" dirty="0" smtClean="0"/>
              <a:t>, 2-этажная контора и склад на для зерна, прирельсовая база в Заларях)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    1973</a:t>
            </a:r>
            <a:r>
              <a:rPr lang="ru-RU" sz="1400" dirty="0" smtClean="0"/>
              <a:t> году – строительство новой 3-х этажной кирпичной школы</a:t>
            </a:r>
            <a:endParaRPr lang="ru-RU" sz="1400" dirty="0"/>
          </a:p>
        </p:txBody>
      </p:sp>
      <p:pic>
        <p:nvPicPr>
          <p:cNvPr id="6146" name="Picture 2" descr="C:\Users\2011\Desktop\ф пр\Троицк\DSCF9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339834"/>
            <a:ext cx="3357554" cy="2518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    1976</a:t>
            </a:r>
            <a:r>
              <a:rPr lang="ru-RU" sz="1400" dirty="0" smtClean="0"/>
              <a:t> году – построен хлебозавод (первым директором была Раиса Тимофеева)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    1979</a:t>
            </a:r>
            <a:r>
              <a:rPr lang="ru-RU" sz="1400" dirty="0" smtClean="0"/>
              <a:t> год – построен 2-этажный детский сад ( строители Л.Н. Бондарчук, Г. Кочержинский0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    1982</a:t>
            </a:r>
            <a:r>
              <a:rPr lang="ru-RU" sz="1400" dirty="0" smtClean="0"/>
              <a:t> год – началось строительство жилья из бруса, образовалась новая улица «Победа»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    1985-1987</a:t>
            </a:r>
            <a:r>
              <a:rPr lang="ru-RU" sz="1400" dirty="0" smtClean="0"/>
              <a:t> годы – проводимая в стране безалкогольная компания способствовала переоборудованию завода на выпуск биологических кормов и квасного сусла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    1 июня 1987</a:t>
            </a:r>
            <a:r>
              <a:rPr lang="ru-RU" sz="1400" dirty="0" smtClean="0"/>
              <a:t> год – с конвейера ПО «Кедр» сошла первая бутылка на экспорт, изготовленная из Троицкого спирта , покупателями стали США, Япония, Австралия, Малайзия, Сингапур, Новая Зеландия, тринадцать стран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    1990-1991</a:t>
            </a:r>
            <a:r>
              <a:rPr lang="ru-RU" sz="1400" dirty="0" smtClean="0"/>
              <a:t> годы – строительство новой бетонной плотины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    1992</a:t>
            </a:r>
            <a:r>
              <a:rPr lang="ru-RU" sz="1400" dirty="0" smtClean="0"/>
              <a:t> год – строительство объездной дороги с асфальтовым покрытием протяжённостью 6 км., а также асфальтирование главной улицы Троицка - улицы Ленина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    1992</a:t>
            </a:r>
            <a:r>
              <a:rPr lang="ru-RU" sz="1400" dirty="0" smtClean="0"/>
              <a:t> год – акционирование завода в составе АО «Кедр» (51% акций у государства, 49% - у работников завода)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   1994</a:t>
            </a:r>
            <a:r>
              <a:rPr lang="ru-RU" sz="1400" dirty="0" smtClean="0"/>
              <a:t> год – создание Троицкого образовательного учебно-производственного центра с профессиональной подготовкой; построена новая столовая «Рябинка»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    1995</a:t>
            </a:r>
            <a:r>
              <a:rPr lang="ru-RU" sz="1400" dirty="0" smtClean="0"/>
              <a:t> год построено подсобное хозяйство для работников АО «Кедр»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    1998</a:t>
            </a:r>
            <a:r>
              <a:rPr lang="ru-RU" sz="1400" dirty="0" smtClean="0"/>
              <a:t> год – произведена очистка реки Заларинка; выпущены мальки карпа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    2002</a:t>
            </a:r>
            <a:r>
              <a:rPr lang="ru-RU" sz="1400" dirty="0" smtClean="0"/>
              <a:t> год – началось обучение профессии ПК (пользователь компьютером) при Троицкой средней школе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    20 мая 2005</a:t>
            </a:r>
            <a:r>
              <a:rPr lang="ru-RU" sz="1400" dirty="0" smtClean="0"/>
              <a:t> года – остановлена работа спиртзавода с надуманной формулировкой – высокая себестоимость спирта и большой износ оборудования. Обращение коллектива завода, учителей и местных властей к губернатору Иркутской области и в областную Думу не были приняты, 200-230 работников завода остались без работы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    9 ноября 2006</a:t>
            </a:r>
            <a:r>
              <a:rPr lang="ru-RU" sz="1400" dirty="0" smtClean="0"/>
              <a:t> года – Арбитражный суд признал Троицкий спиртовый завод и ОАО «Кедр»</a:t>
            </a:r>
            <a:r>
              <a:rPr lang="ru-RU" dirty="0" smtClean="0"/>
              <a:t> банкротами, начинается распродажа по частям оборудования и имущества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   2006 год</a:t>
            </a:r>
            <a:r>
              <a:rPr lang="ru-RU" dirty="0" smtClean="0"/>
              <a:t> – 110 лет школьному образованию в селе Троицк; в школе обучается 270 учеников, работает 30 преподавателей</a:t>
            </a:r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71600" y="512763"/>
            <a:ext cx="7772400" cy="914400"/>
          </a:xfrm>
        </p:spPr>
        <p:txBody>
          <a:bodyPr/>
          <a:lstStyle/>
          <a:p>
            <a:pPr algn="ctr"/>
            <a:r>
              <a:rPr lang="ru-RU" dirty="0" smtClean="0">
                <a:latin typeface="Mistral" pitchFamily="66" charset="0"/>
              </a:rPr>
              <a:t>Знаменитые  люди  села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214422"/>
            <a:ext cx="8072462" cy="5643578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Пётр Петрович Тютрин –генерал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Иван Иванович Маланин – слепой баянист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Иван Михайлович Мызгин  – ссыльный, революционер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Иван Петрович Зотин - ссыльный, революционер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Иван Тихонович Камозин – профессор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Николай Швайкин – лётчик-испытатель военных самолётов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Георгий Серёдкин - лётчик-испытатель гражданских самолётов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Валентина Ивановна Галкина (Дударева)  – научный сотрудник Байкальского лимнологического музея, почетный гражданин Иркутского района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Юрий Анатольевич Бельков – доктор медицинских наук, заслуженный врач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Мария Владимировна Лазарева – ведущий хирург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Дмитрий Захарович Баймашев – член центрального совета ЛПР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Людмила Емельянова Гулеватая – проработавшая 27 лет директором Троицкого спиртового завода ,почётный гражданин Заларинского района и депутат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Александр Дмитриевич Малюков – председатель Совета ветеранов войны и труда, участник создания мемориала павшим односельчанам в годы Великой Отечественной войны, нештатный сотрудник районной газеты, делегат краевого съезда стахановцев, фронтовик, автор рукописи по истории Троицкого спиртового завода и села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Михаил Егорович Семененко – кадровый разведчик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Михаил Иванович Карагодин – учитель и художник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Зоя Яковлевна Гудилова – отличник народного образования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Евгения Петровна Механикова - отличник народного образования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Виктор Иванович Зубарев - отличник народного образования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211</TotalTime>
  <Words>77</Words>
  <PresentationFormat>Экран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Метро</vt:lpstr>
      <vt:lpstr>Родное село</vt:lpstr>
      <vt:lpstr>Село Троицк Заларинского района Иркутской области </vt:lpstr>
      <vt:lpstr>Об  истории  названия </vt:lpstr>
      <vt:lpstr>История  села  Троицк </vt:lpstr>
      <vt:lpstr>Слайд 5</vt:lpstr>
      <vt:lpstr>Слайд 6</vt:lpstr>
      <vt:lpstr>Слайд 7</vt:lpstr>
      <vt:lpstr>Слайд 8</vt:lpstr>
      <vt:lpstr>Знаменитые  люди  села </vt:lpstr>
      <vt:lpstr>Троицк  сейчас:</vt:lpstr>
      <vt:lpstr>Слайд 11</vt:lpstr>
      <vt:lpstr>Природа в Троицке</vt:lpstr>
      <vt:lpstr>Слайд 13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Родное село</dc:title>
  <dc:creator>2011</dc:creator>
  <cp:lastModifiedBy>Таня</cp:lastModifiedBy>
  <cp:revision>27</cp:revision>
  <dcterms:created xsi:type="dcterms:W3CDTF">2013-03-05T09:28:31Z</dcterms:created>
  <dcterms:modified xsi:type="dcterms:W3CDTF">2014-02-20T17:23:23Z</dcterms:modified>
</cp:coreProperties>
</file>