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3" r:id="rId3"/>
    <p:sldId id="257" r:id="rId4"/>
    <p:sldId id="258" r:id="rId5"/>
    <p:sldId id="259" r:id="rId6"/>
    <p:sldId id="260" r:id="rId7"/>
    <p:sldId id="264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5" autoAdjust="0"/>
    <p:restoredTop sz="94654" autoAdjust="0"/>
  </p:normalViewPr>
  <p:slideViewPr>
    <p:cSldViewPr>
      <p:cViewPr varScale="1">
        <p:scale>
          <a:sx n="88" d="100"/>
          <a:sy n="88" d="100"/>
        </p:scale>
        <p:origin x="-96" y="-4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0D8AEE-FB79-468A-8F8D-38DAC26AE631}" type="datetimeFigureOut">
              <a:rPr lang="ru-RU" smtClean="0"/>
              <a:pPr/>
              <a:t>25.02.2005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C4D352-9E29-4E27-B6CC-36EF506654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4D352-9E29-4E27-B6CC-36EF5066544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28DF-E7E5-4B07-A1E2-099C8EA31D0C}" type="datetimeFigureOut">
              <a:rPr lang="ru-RU" smtClean="0"/>
              <a:pPr/>
              <a:t>25.02.2005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89D5E-2062-442C-98B3-9B3EA17A98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28DF-E7E5-4B07-A1E2-099C8EA31D0C}" type="datetimeFigureOut">
              <a:rPr lang="ru-RU" smtClean="0"/>
              <a:pPr/>
              <a:t>25.02.2005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89D5E-2062-442C-98B3-9B3EA17A98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28DF-E7E5-4B07-A1E2-099C8EA31D0C}" type="datetimeFigureOut">
              <a:rPr lang="ru-RU" smtClean="0"/>
              <a:pPr/>
              <a:t>25.02.2005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89D5E-2062-442C-98B3-9B3EA17A98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28DF-E7E5-4B07-A1E2-099C8EA31D0C}" type="datetimeFigureOut">
              <a:rPr lang="ru-RU" smtClean="0"/>
              <a:pPr/>
              <a:t>25.02.2005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89D5E-2062-442C-98B3-9B3EA17A98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28DF-E7E5-4B07-A1E2-099C8EA31D0C}" type="datetimeFigureOut">
              <a:rPr lang="ru-RU" smtClean="0"/>
              <a:pPr/>
              <a:t>25.02.2005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89D5E-2062-442C-98B3-9B3EA17A98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28DF-E7E5-4B07-A1E2-099C8EA31D0C}" type="datetimeFigureOut">
              <a:rPr lang="ru-RU" smtClean="0"/>
              <a:pPr/>
              <a:t>25.02.2005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89D5E-2062-442C-98B3-9B3EA17A98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28DF-E7E5-4B07-A1E2-099C8EA31D0C}" type="datetimeFigureOut">
              <a:rPr lang="ru-RU" smtClean="0"/>
              <a:pPr/>
              <a:t>25.02.2005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89D5E-2062-442C-98B3-9B3EA17A98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28DF-E7E5-4B07-A1E2-099C8EA31D0C}" type="datetimeFigureOut">
              <a:rPr lang="ru-RU" smtClean="0"/>
              <a:pPr/>
              <a:t>25.02.2005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89D5E-2062-442C-98B3-9B3EA17A98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28DF-E7E5-4B07-A1E2-099C8EA31D0C}" type="datetimeFigureOut">
              <a:rPr lang="ru-RU" smtClean="0"/>
              <a:pPr/>
              <a:t>25.02.2005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89D5E-2062-442C-98B3-9B3EA17A98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28DF-E7E5-4B07-A1E2-099C8EA31D0C}" type="datetimeFigureOut">
              <a:rPr lang="ru-RU" smtClean="0"/>
              <a:pPr/>
              <a:t>25.02.2005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89D5E-2062-442C-98B3-9B3EA17A98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28DF-E7E5-4B07-A1E2-099C8EA31D0C}" type="datetimeFigureOut">
              <a:rPr lang="ru-RU" smtClean="0"/>
              <a:pPr/>
              <a:t>25.02.2005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89D5E-2062-442C-98B3-9B3EA17A98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B28DF-E7E5-4B07-A1E2-099C8EA31D0C}" type="datetimeFigureOut">
              <a:rPr lang="ru-RU" smtClean="0"/>
              <a:pPr/>
              <a:t>25.02.2005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89D5E-2062-442C-98B3-9B3EA17A987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newsfla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342899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5400" dirty="0" smtClean="0"/>
              <a:t>Урок </a:t>
            </a:r>
            <a:r>
              <a:rPr lang="ru-RU" sz="5400" dirty="0" smtClean="0"/>
              <a:t>риторики во </a:t>
            </a:r>
            <a:r>
              <a:rPr lang="ru-RU" sz="5400" smtClean="0"/>
              <a:t>2 классе по теме:</a:t>
            </a: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/>
              <a:t>«Мы </a:t>
            </a:r>
            <a:r>
              <a:rPr lang="ru-RU" sz="5400" dirty="0" smtClean="0"/>
              <a:t>слушаем – нас </a:t>
            </a:r>
            <a:r>
              <a:rPr lang="ru-RU" sz="5400" dirty="0" smtClean="0"/>
              <a:t>слушают»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3714752"/>
            <a:ext cx="6400800" cy="3143248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tx1"/>
                </a:solidFill>
              </a:rPr>
              <a:t>Что такое </a:t>
            </a:r>
            <a:r>
              <a:rPr lang="ru-RU" sz="4000" dirty="0" smtClean="0">
                <a:solidFill>
                  <a:schemeClr val="tx1"/>
                </a:solidFill>
              </a:rPr>
              <a:t>уметь слушать</a:t>
            </a:r>
          </a:p>
          <a:p>
            <a:endParaRPr lang="ru-RU" sz="2800" dirty="0" smtClean="0">
              <a:solidFill>
                <a:schemeClr val="tx1"/>
              </a:solidFill>
            </a:endParaRPr>
          </a:p>
          <a:p>
            <a:r>
              <a:rPr lang="ru-RU" sz="2800" dirty="0" smtClean="0">
                <a:solidFill>
                  <a:srgbClr val="FFFF00"/>
                </a:solidFill>
              </a:rPr>
              <a:t>Работу выполнила Низамова О.Н., учитель начальных классов.</a:t>
            </a:r>
            <a:endParaRPr lang="ru-RU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5400" dirty="0" smtClean="0"/>
              <a:t>Задачи: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600" dirty="0" smtClean="0"/>
              <a:t>Учиться умению концентрировать внимание и запоминать информацию.</a:t>
            </a:r>
          </a:p>
          <a:p>
            <a:r>
              <a:rPr lang="ru-RU" sz="3600" dirty="0" smtClean="0"/>
              <a:t>Понимать смысл русских пословиц, уметь объяснять их.</a:t>
            </a:r>
          </a:p>
          <a:p>
            <a:r>
              <a:rPr lang="ru-RU" sz="3600" dirty="0" smtClean="0"/>
              <a:t>Развивать речь, мышление и память.</a:t>
            </a:r>
          </a:p>
          <a:p>
            <a:r>
              <a:rPr lang="ru-RU" sz="3600" dirty="0" smtClean="0"/>
              <a:t>Воспитывать талантливого слушателя и талантливого собеседника.</a:t>
            </a:r>
          </a:p>
        </p:txBody>
      </p:sp>
    </p:spTree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/>
              <a:t>Речевая разминка </a:t>
            </a:r>
            <a:br>
              <a:rPr lang="ru-RU" dirty="0" smtClean="0"/>
            </a:br>
            <a:r>
              <a:rPr lang="ru-RU" dirty="0" smtClean="0"/>
              <a:t>«</a:t>
            </a:r>
            <a:r>
              <a:rPr lang="ru-RU" dirty="0"/>
              <a:t>Р</a:t>
            </a:r>
            <a:r>
              <a:rPr lang="ru-RU" dirty="0" smtClean="0"/>
              <a:t>азомнём язычок»</a:t>
            </a:r>
            <a:endParaRPr lang="ru-RU" dirty="0"/>
          </a:p>
        </p:txBody>
      </p:sp>
      <p:pic>
        <p:nvPicPr>
          <p:cNvPr id="4" name="Содержимое 3" descr="470_015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1857364"/>
            <a:ext cx="6496598" cy="4525963"/>
          </a:xfr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52596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buNone/>
            </a:pPr>
            <a:r>
              <a:rPr lang="ru-RU" sz="4800" dirty="0" smtClean="0"/>
              <a:t>Расскажите про покупки. Про какие про покупки? Про покупки, про покупки, про </a:t>
            </a:r>
            <a:r>
              <a:rPr lang="ru-RU" sz="4800" dirty="0" err="1" smtClean="0"/>
              <a:t>покупочки</a:t>
            </a:r>
            <a:r>
              <a:rPr lang="ru-RU" sz="4800" dirty="0" smtClean="0"/>
              <a:t> свои.</a:t>
            </a:r>
            <a:endParaRPr lang="ru-RU" sz="4800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Друзья слова СЛУШАТЬ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sz="3600" b="1" dirty="0" smtClean="0"/>
              <a:t>Прослушать</a:t>
            </a:r>
            <a:r>
              <a:rPr lang="ru-RU" sz="2800" dirty="0" smtClean="0"/>
              <a:t> (произведение или прослушать кого-то)</a:t>
            </a:r>
          </a:p>
          <a:p>
            <a:r>
              <a:rPr lang="ru-RU" sz="3600" b="1" dirty="0" smtClean="0"/>
              <a:t>Прислушаться</a:t>
            </a:r>
            <a:r>
              <a:rPr lang="ru-RU" dirty="0" smtClean="0"/>
              <a:t> </a:t>
            </a:r>
            <a:r>
              <a:rPr lang="ru-RU" sz="2800" dirty="0" smtClean="0"/>
              <a:t>(к кому-то, к доброму слову или, что-то услышать)</a:t>
            </a:r>
          </a:p>
          <a:p>
            <a:r>
              <a:rPr lang="ru-RU" sz="3600" b="1" dirty="0" smtClean="0"/>
              <a:t>Подслушать</a:t>
            </a:r>
            <a:r>
              <a:rPr lang="ru-RU" dirty="0" smtClean="0"/>
              <a:t> </a:t>
            </a:r>
            <a:r>
              <a:rPr lang="ru-RU" sz="2800" dirty="0" smtClean="0"/>
              <a:t>(чей-то разговор)</a:t>
            </a:r>
          </a:p>
          <a:p>
            <a:r>
              <a:rPr lang="ru-RU" sz="3600" b="1" dirty="0" smtClean="0"/>
              <a:t>Заслушаться</a:t>
            </a:r>
            <a:r>
              <a:rPr lang="ru-RU" dirty="0" smtClean="0"/>
              <a:t> </a:t>
            </a:r>
            <a:r>
              <a:rPr lang="ru-RU" sz="2800" dirty="0" smtClean="0"/>
              <a:t>(когда говорят интересно, речь красивая, грамотная)</a:t>
            </a:r>
            <a:endParaRPr lang="ru-RU" sz="2800" dirty="0"/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/>
              <a:t>Три уровня слушания: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sz="3600" dirty="0" smtClean="0"/>
              <a:t>Эффективное</a:t>
            </a:r>
            <a:r>
              <a:rPr lang="ru-RU" dirty="0" smtClean="0"/>
              <a:t> - внимательное;</a:t>
            </a:r>
          </a:p>
          <a:p>
            <a:pPr>
              <a:buNone/>
            </a:pPr>
            <a:endParaRPr lang="ru-RU" dirty="0" smtClean="0"/>
          </a:p>
          <a:p>
            <a:r>
              <a:rPr lang="ru-RU" sz="3600" dirty="0" smtClean="0"/>
              <a:t>Поверхностное</a:t>
            </a:r>
            <a:r>
              <a:rPr lang="ru-RU" dirty="0" smtClean="0"/>
              <a:t> - слушаем и не слышим (приводит к опасному недопониманию);</a:t>
            </a:r>
          </a:p>
          <a:p>
            <a:endParaRPr lang="ru-RU" dirty="0" smtClean="0"/>
          </a:p>
          <a:p>
            <a:r>
              <a:rPr lang="ru-RU" sz="3600" dirty="0" smtClean="0"/>
              <a:t>Выборочное</a:t>
            </a:r>
            <a:r>
              <a:rPr lang="ru-RU" dirty="0" smtClean="0"/>
              <a:t> – слушаем то, что нам интересно, очень важно или необходимо. </a:t>
            </a:r>
            <a:endParaRPr lang="ru-RU" dirty="0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 какому виду слушания относятся эти картинки</a:t>
            </a:r>
            <a:r>
              <a:rPr lang="en-US" dirty="0" smtClean="0"/>
              <a:t>?</a:t>
            </a:r>
            <a:endParaRPr lang="ru-RU" dirty="0"/>
          </a:p>
        </p:txBody>
      </p:sp>
      <p:pic>
        <p:nvPicPr>
          <p:cNvPr id="4" name="Содержимое 3" descr="s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714488"/>
            <a:ext cx="3286148" cy="3786214"/>
          </a:xfrm>
          <a:prstGeom prst="rect">
            <a:avLst/>
          </a:prstGeom>
        </p:spPr>
      </p:pic>
      <p:pic>
        <p:nvPicPr>
          <p:cNvPr id="5" name="Рисунок 4" descr="56280e0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438" y="1857364"/>
            <a:ext cx="3836256" cy="3500462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571472" y="5715016"/>
            <a:ext cx="35036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dirty="0" smtClean="0">
                <a:solidFill>
                  <a:prstClr val="white"/>
                </a:solidFill>
              </a:rPr>
              <a:t>поверхностное</a:t>
            </a:r>
            <a:endParaRPr lang="ru-RU" sz="3200" dirty="0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286380" y="5715016"/>
            <a:ext cx="33861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dirty="0" smtClean="0">
                <a:solidFill>
                  <a:prstClr val="white"/>
                </a:solidFill>
              </a:rPr>
              <a:t>эффективное</a:t>
            </a:r>
            <a:endParaRPr lang="ru-RU" sz="3200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О каком виде слушания эти высказывания?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2000240"/>
          <a:ext cx="2900354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035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Слушай больше, говори меньше.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143504" y="2000240"/>
          <a:ext cx="2714644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44"/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Глупым словам – глухое</a:t>
                      </a:r>
                      <a:r>
                        <a:rPr lang="ru-RU" baseline="0" dirty="0" smtClean="0"/>
                        <a:t> ухо.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643174" y="3429000"/>
          <a:ext cx="3333752" cy="714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3752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Всякого слушай, верь не всякому.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28596" y="4929198"/>
          <a:ext cx="2786082" cy="642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6082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Пропускать мимо</a:t>
                      </a:r>
                      <a:r>
                        <a:rPr lang="ru-RU" baseline="0" dirty="0" smtClean="0"/>
                        <a:t> ушей.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5286380" y="5000636"/>
          <a:ext cx="2690810" cy="642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0810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Хлопать ушами.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357290" y="6286520"/>
          <a:ext cx="6143668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36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Раздели все высказывания на две группы.</a:t>
                      </a:r>
                      <a:endParaRPr lang="ru-RU" sz="20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 advClick="0" advTm="2000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1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5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85185E-6 L -0.2757 -0.07084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" y="-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3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44444E-6 L -0.49445 0.29838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7" y="1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7.40741E-7 L 0.59219 -0.4125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" y="-2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9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07407E-6 L 0.05052 -0.25487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" y="-1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80000"/>
                <a:satMod val="300000"/>
              </a:schemeClr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5400" dirty="0" smtClean="0"/>
              <a:t>Вывод: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Нужно уметь внимательно слушать.</a:t>
            </a:r>
          </a:p>
          <a:p>
            <a:r>
              <a:rPr lang="ru-RU" dirty="0" smtClean="0"/>
              <a:t>Если что-либо непонятно, нужно переспросить.</a:t>
            </a:r>
          </a:p>
          <a:p>
            <a:r>
              <a:rPr lang="ru-RU" dirty="0" smtClean="0"/>
              <a:t>Нужно уметь запоминать и выделять существенные моменты.</a:t>
            </a:r>
          </a:p>
          <a:p>
            <a:r>
              <a:rPr lang="ru-RU" dirty="0" smtClean="0"/>
              <a:t>Тренировать память.</a:t>
            </a:r>
            <a:endParaRPr lang="ru-RU" dirty="0"/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224</Words>
  <Application>Microsoft Office PowerPoint</Application>
  <PresentationFormat>Экран (4:3)</PresentationFormat>
  <Paragraphs>38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Урок риторики во 2 классе по теме: «Мы слушаем – нас слушают»</vt:lpstr>
      <vt:lpstr>Задачи:</vt:lpstr>
      <vt:lpstr>Речевая разминка  «Разомнём язычок»</vt:lpstr>
      <vt:lpstr>Слайд 4</vt:lpstr>
      <vt:lpstr>Друзья слова СЛУШАТЬ</vt:lpstr>
      <vt:lpstr>Три уровня слушания:</vt:lpstr>
      <vt:lpstr>К какому виду слушания относятся эти картинки?</vt:lpstr>
      <vt:lpstr>О каком виде слушания эти высказывания?</vt:lpstr>
      <vt:lpstr>Вывод: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Розарио</dc:creator>
  <cp:lastModifiedBy>Розарио</cp:lastModifiedBy>
  <cp:revision>64</cp:revision>
  <dcterms:created xsi:type="dcterms:W3CDTF">2005-02-24T08:38:42Z</dcterms:created>
  <dcterms:modified xsi:type="dcterms:W3CDTF">2005-02-25T13:34:21Z</dcterms:modified>
</cp:coreProperties>
</file>