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1455549-0A9F-44C1-9716-F23A3F28270B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C1998B3-21C2-4548-B496-FA8AC57AF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Тема: Тела, вещества, частицы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lvl="3">
              <a:buNone/>
            </a:pPr>
            <a:r>
              <a:rPr lang="ru-RU" sz="3200" b="1" dirty="0" smtClean="0"/>
              <a:t>1. Что </a:t>
            </a:r>
            <a:r>
              <a:rPr lang="ru-RU" sz="3200" b="1" dirty="0"/>
              <a:t>называют телом?</a:t>
            </a:r>
            <a:endParaRPr lang="ru-RU" sz="3200" dirty="0"/>
          </a:p>
          <a:p>
            <a:r>
              <a:rPr lang="ru-RU" dirty="0"/>
              <a:t>а)	все то, что сделано руками человека, называется телом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б)	любой предмет, любое живое существо называется телом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в)	любое растение, насекомое, птицу или животное на­зывают телом.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/>
              <a:t>5. Как </a:t>
            </a:r>
            <a:r>
              <a:rPr lang="ru-RU" sz="3200" b="1" dirty="0" smtClean="0"/>
              <a:t>нужно охранять воздух от загрязнения?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 Остановить все фабрики и заводы, прекратить заго­товку древесины. Запретить пользоваться автотранс­портом. Превратить Землю в один огромный запо­ведник.</a:t>
            </a:r>
          </a:p>
          <a:p>
            <a:r>
              <a:rPr lang="ru-RU" dirty="0" smtClean="0"/>
              <a:t>б) Фабрики и заводы должны иметь уловители пыли </a:t>
            </a:r>
            <a:r>
              <a:rPr lang="ru-RU" dirty="0" smtClean="0"/>
              <a:t>и вредных </a:t>
            </a:r>
            <a:r>
              <a:rPr lang="ru-RU" dirty="0" smtClean="0"/>
              <a:t>веществ. Транспорт необходимо </a:t>
            </a:r>
            <a:r>
              <a:rPr lang="ru-RU" dirty="0" smtClean="0"/>
              <a:t>сделать экологически </a:t>
            </a:r>
            <a:r>
              <a:rPr lang="ru-RU" dirty="0" smtClean="0"/>
              <a:t>безопасным. В городах и вокруг них </a:t>
            </a:r>
            <a:r>
              <a:rPr lang="ru-RU" dirty="0" smtClean="0"/>
              <a:t>создавать </a:t>
            </a:r>
            <a:r>
              <a:rPr lang="ru-RU" dirty="0" smtClean="0"/>
              <a:t>пояса садов, парков и лесов.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Тема: Вода и ее свойства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AutoNum type="arabicPeriod"/>
            </a:pPr>
            <a:r>
              <a:rPr lang="ru-RU" sz="3200" b="1" dirty="0" smtClean="0"/>
              <a:t>Лед </a:t>
            </a:r>
            <a:r>
              <a:rPr lang="ru-RU" sz="3200" b="1" dirty="0" smtClean="0"/>
              <a:t>и снег - это вода </a:t>
            </a:r>
            <a:r>
              <a:rPr lang="ru-RU" sz="3200" b="1" dirty="0" smtClean="0"/>
              <a:t>...</a:t>
            </a:r>
          </a:p>
          <a:p>
            <a:pPr marL="971550" lvl="1" indent="-514350">
              <a:buAutoNum type="arabicPeriod"/>
            </a:pPr>
            <a:endParaRPr lang="ru-RU" dirty="0" smtClean="0"/>
          </a:p>
          <a:p>
            <a:r>
              <a:rPr lang="ru-RU" sz="3600" dirty="0" smtClean="0"/>
              <a:t>а)	в твердом состоянии</a:t>
            </a:r>
            <a:r>
              <a:rPr lang="ru-RU" sz="3600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dirty="0" smtClean="0"/>
              <a:t>б)	в жидком состоянии</a:t>
            </a:r>
            <a:r>
              <a:rPr lang="ru-RU" sz="3600" dirty="0" smtClean="0"/>
              <a:t>;</a:t>
            </a:r>
          </a:p>
          <a:p>
            <a:endParaRPr lang="ru-RU" dirty="0" smtClean="0"/>
          </a:p>
          <a:p>
            <a:r>
              <a:rPr lang="ru-RU" sz="3600" dirty="0" smtClean="0"/>
              <a:t>в)	</a:t>
            </a:r>
            <a:r>
              <a:rPr lang="ru-RU" sz="3600" dirty="0" err="1" smtClean="0"/>
              <a:t>в</a:t>
            </a:r>
            <a:r>
              <a:rPr lang="ru-RU" sz="3600" dirty="0" smtClean="0"/>
              <a:t> газообразном состоянии.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/>
          <a:lstStyle/>
          <a:p>
            <a:pPr lvl="1"/>
            <a:r>
              <a:rPr lang="ru-RU" sz="4000" b="1" dirty="0" smtClean="0"/>
              <a:t>2. Что </a:t>
            </a:r>
            <a:r>
              <a:rPr lang="ru-RU" sz="4000" b="1" dirty="0" smtClean="0"/>
              <a:t>происходит с водой при нагревании?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</a:t>
            </a:r>
            <a:r>
              <a:rPr lang="ru-RU" sz="3600" dirty="0" smtClean="0"/>
              <a:t>)	вода сжимается при нагревании</a:t>
            </a:r>
            <a:r>
              <a:rPr lang="ru-RU" sz="3600" dirty="0" smtClean="0"/>
              <a:t>;</a:t>
            </a:r>
          </a:p>
          <a:p>
            <a:endParaRPr lang="ru-RU" dirty="0" smtClean="0"/>
          </a:p>
          <a:p>
            <a:r>
              <a:rPr lang="ru-RU" sz="3600" dirty="0" smtClean="0"/>
              <a:t>б)	вода расширяется при нагревании</a:t>
            </a:r>
            <a:r>
              <a:rPr lang="ru-RU" sz="3600" dirty="0" smtClean="0"/>
              <a:t>;</a:t>
            </a:r>
          </a:p>
          <a:p>
            <a:endParaRPr lang="ru-RU" dirty="0" smtClean="0"/>
          </a:p>
          <a:p>
            <a:r>
              <a:rPr lang="ru-RU" sz="3600" dirty="0" smtClean="0"/>
              <a:t>в)	изменений с водой при нагревании не происходит.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3. За </a:t>
            </a:r>
            <a:r>
              <a:rPr lang="ru-RU" sz="4000" b="1" dirty="0" smtClean="0"/>
              <a:t>счет чего зимой могут лопаться водопроводные трубы?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	за счет того, что вода, превращаясь в лед, расши­ряется</a:t>
            </a:r>
            <a:r>
              <a:rPr lang="ru-RU" dirty="0" smtClean="0"/>
              <a:t>;</a:t>
            </a:r>
          </a:p>
          <a:p>
            <a:endParaRPr lang="ru-RU" sz="2800" dirty="0" smtClean="0"/>
          </a:p>
          <a:p>
            <a:r>
              <a:rPr lang="ru-RU" dirty="0" smtClean="0"/>
              <a:t>б)	за счет того, что вода, превращаясь в лед, сжимается</a:t>
            </a:r>
            <a:r>
              <a:rPr lang="ru-RU" dirty="0" smtClean="0"/>
              <a:t>;</a:t>
            </a:r>
          </a:p>
          <a:p>
            <a:endParaRPr lang="ru-RU" sz="2800" dirty="0" smtClean="0"/>
          </a:p>
          <a:p>
            <a:r>
              <a:rPr lang="ru-RU" dirty="0" smtClean="0"/>
              <a:t>в)	повреждение водопроводных труб с наличием в них воды не связано.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/>
          <a:lstStyle/>
          <a:p>
            <a:pPr lvl="1"/>
            <a:r>
              <a:rPr lang="ru-RU" sz="3600" b="1" dirty="0" smtClean="0"/>
              <a:t>  4. Вымыли  пол в </a:t>
            </a:r>
            <a:r>
              <a:rPr lang="ru-RU" sz="3600" b="1" dirty="0" smtClean="0"/>
              <a:t>классе. Почему через некоторое время </a:t>
            </a:r>
            <a:r>
              <a:rPr lang="ru-RU" sz="3600" b="1" dirty="0" smtClean="0"/>
              <a:t>он стал сухим?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	вода с поверхности пола испарилась</a:t>
            </a:r>
            <a:r>
              <a:rPr lang="ru-RU" dirty="0" smtClean="0"/>
              <a:t>;</a:t>
            </a:r>
          </a:p>
          <a:p>
            <a:endParaRPr lang="ru-RU" sz="2800" dirty="0" smtClean="0"/>
          </a:p>
          <a:p>
            <a:r>
              <a:rPr lang="ru-RU" dirty="0" smtClean="0"/>
              <a:t>б)	вода впиталась в поверхность пола</a:t>
            </a:r>
            <a:r>
              <a:rPr lang="ru-RU" dirty="0" smtClean="0"/>
              <a:t>;</a:t>
            </a:r>
          </a:p>
          <a:p>
            <a:endParaRPr lang="ru-RU" sz="2800" dirty="0" smtClean="0"/>
          </a:p>
          <a:p>
            <a:r>
              <a:rPr lang="ru-RU" dirty="0" smtClean="0"/>
              <a:t>в)	вода осталась на подошвах обуви учеников, кото­рые ходили по классу.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/>
          <a:lstStyle/>
          <a:p>
            <a:r>
              <a:rPr lang="ru-RU" sz="2800" b="1" dirty="0" smtClean="0"/>
              <a:t>Проследите движение капельки воды, выпавшей из облаков. Как она вновь окажется в облаках? (Ка­кая из цепочек превращений верна?)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smtClean="0"/>
              <a:t>	</a:t>
            </a:r>
            <a:r>
              <a:rPr lang="ru-RU" sz="2800" dirty="0" smtClean="0"/>
              <a:t>Облако —&gt; капелька воды </a:t>
            </a:r>
            <a:r>
              <a:rPr lang="ru-RU" sz="2800" dirty="0" smtClean="0"/>
              <a:t>—&gt;</a:t>
            </a:r>
            <a:r>
              <a:rPr lang="ru-RU" sz="2800" dirty="0" smtClean="0"/>
              <a:t> поверхность</a:t>
            </a:r>
            <a:r>
              <a:rPr lang="ru-RU" sz="2800" dirty="0" smtClean="0"/>
              <a:t> океанов</a:t>
            </a:r>
            <a:r>
              <a:rPr lang="ru-RU" sz="2800" dirty="0" smtClean="0"/>
              <a:t>, морей, рек и суши —&gt; испарение —&gt; </a:t>
            </a:r>
            <a:r>
              <a:rPr lang="ru-RU" sz="2800" dirty="0" smtClean="0"/>
              <a:t>водяной </a:t>
            </a:r>
            <a:r>
              <a:rPr lang="ru-RU" sz="2800" dirty="0" smtClean="0"/>
              <a:t>пар -&gt; облако;</a:t>
            </a:r>
          </a:p>
          <a:p>
            <a:r>
              <a:rPr lang="ru-RU" sz="2800" dirty="0" smtClean="0"/>
              <a:t>б)	Облако —&gt; поверхность океанов, морей, рек и суши —&gt;</a:t>
            </a:r>
            <a:r>
              <a:rPr lang="ru-RU" sz="2800" b="1" dirty="0" smtClean="0"/>
              <a:t> </a:t>
            </a:r>
            <a:r>
              <a:rPr lang="ru-RU" sz="2800" dirty="0" smtClean="0"/>
              <a:t>капельки </a:t>
            </a:r>
            <a:r>
              <a:rPr lang="ru-RU" sz="2800" smtClean="0"/>
              <a:t>воды </a:t>
            </a:r>
            <a:r>
              <a:rPr lang="ru-RU" sz="2800" smtClean="0"/>
              <a:t>—&gt; </a:t>
            </a:r>
            <a:r>
              <a:rPr lang="ru-RU" sz="2800" smtClean="0"/>
              <a:t>водяной </a:t>
            </a:r>
            <a:r>
              <a:rPr lang="ru-RU" sz="2800" dirty="0" smtClean="0"/>
              <a:t>пар —&gt; облако;</a:t>
            </a:r>
          </a:p>
          <a:p>
            <a:r>
              <a:rPr lang="ru-RU" sz="2800" dirty="0" smtClean="0"/>
              <a:t>в)	</a:t>
            </a:r>
            <a:r>
              <a:rPr lang="ru-RU" sz="2800" dirty="0" smtClean="0"/>
              <a:t>Облако</a:t>
            </a:r>
            <a:r>
              <a:rPr lang="ru-RU" sz="2800" dirty="0" smtClean="0"/>
              <a:t> —&gt;</a:t>
            </a:r>
            <a:r>
              <a:rPr lang="ru-RU" sz="2800" dirty="0" smtClean="0"/>
              <a:t>  водяной пар </a:t>
            </a:r>
            <a:r>
              <a:rPr lang="ru-RU" sz="2800" dirty="0" smtClean="0"/>
              <a:t>—&gt; </a:t>
            </a:r>
            <a:r>
              <a:rPr lang="ru-RU" sz="2800" dirty="0" smtClean="0"/>
              <a:t>поверхность </a:t>
            </a:r>
            <a:r>
              <a:rPr lang="ru-RU" sz="2800" dirty="0" smtClean="0"/>
              <a:t>океанов, </a:t>
            </a:r>
            <a:r>
              <a:rPr lang="ru-RU" sz="2800" dirty="0" smtClean="0"/>
              <a:t>морей, </a:t>
            </a:r>
            <a:r>
              <a:rPr lang="ru-RU" sz="2800" dirty="0" smtClean="0"/>
              <a:t>рек и </a:t>
            </a:r>
            <a:r>
              <a:rPr lang="ru-RU" sz="2800" dirty="0" smtClean="0"/>
              <a:t>суши</a:t>
            </a:r>
            <a:r>
              <a:rPr lang="ru-RU" sz="2800" dirty="0" smtClean="0"/>
              <a:t> —&gt;</a:t>
            </a:r>
            <a:r>
              <a:rPr lang="ru-RU" sz="2800" dirty="0" smtClean="0"/>
              <a:t> </a:t>
            </a:r>
            <a:r>
              <a:rPr lang="ru-RU" sz="2800" dirty="0" smtClean="0"/>
              <a:t>капелька </a:t>
            </a:r>
            <a:r>
              <a:rPr lang="ru-RU" sz="2800" dirty="0" smtClean="0"/>
              <a:t>воды</a:t>
            </a:r>
            <a:r>
              <a:rPr lang="ru-RU" sz="2800" dirty="0" smtClean="0"/>
              <a:t> —&gt;</a:t>
            </a:r>
            <a:r>
              <a:rPr lang="ru-RU" sz="2800" dirty="0" smtClean="0"/>
              <a:t> облако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ru-RU" sz="2800" b="1" dirty="0" smtClean="0"/>
              <a:t>2. В какой строчке указаны только тела?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а</a:t>
            </a:r>
            <a:r>
              <a:rPr lang="ru-RU" sz="4000" dirty="0"/>
              <a:t>)	кастрюля, сковорода, чайник, кран, вода</a:t>
            </a:r>
            <a:r>
              <a:rPr lang="ru-RU" sz="4000" dirty="0" smtClean="0"/>
              <a:t>;</a:t>
            </a:r>
          </a:p>
          <a:p>
            <a:endParaRPr lang="ru-RU" sz="4000" dirty="0"/>
          </a:p>
          <a:p>
            <a:r>
              <a:rPr lang="ru-RU" sz="4000" dirty="0"/>
              <a:t>б)	парта, доска, стол, стул, лампа</a:t>
            </a:r>
            <a:r>
              <a:rPr lang="ru-RU" sz="4000" dirty="0" smtClean="0"/>
              <a:t>;</a:t>
            </a:r>
          </a:p>
          <a:p>
            <a:endParaRPr lang="ru-RU" sz="4000" dirty="0"/>
          </a:p>
          <a:p>
            <a:r>
              <a:rPr lang="ru-RU" sz="4000" dirty="0"/>
              <a:t>в)	карандаш, ручка, чернила, пенал, сахар.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ru-RU" sz="2800" b="1" dirty="0" smtClean="0"/>
              <a:t>3. В какой строчке указаны только вещества?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а)	алюминий, железо, медь;</a:t>
            </a:r>
          </a:p>
          <a:p>
            <a:endParaRPr lang="ru-RU" sz="4000" dirty="0" smtClean="0"/>
          </a:p>
          <a:p>
            <a:r>
              <a:rPr lang="ru-RU" sz="4000" dirty="0" smtClean="0"/>
              <a:t>б)	алюминиевая кастрюля, железная кочерга, медный таз;</a:t>
            </a:r>
          </a:p>
          <a:p>
            <a:endParaRPr lang="ru-RU" sz="4000" dirty="0" smtClean="0"/>
          </a:p>
          <a:p>
            <a:r>
              <a:rPr lang="ru-RU" sz="4000" dirty="0" smtClean="0"/>
              <a:t>в)	кусок сахара, капля росы, кристалл соли.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ru-RU" sz="2800" b="1" dirty="0" smtClean="0"/>
              <a:t>4. В какой строчке указаны только газообразные вещества?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а)	вода, крахмал, соль, перец;</a:t>
            </a:r>
          </a:p>
          <a:p>
            <a:endParaRPr lang="ru-RU" sz="4000" dirty="0" smtClean="0"/>
          </a:p>
          <a:p>
            <a:r>
              <a:rPr lang="ru-RU" sz="4000" dirty="0" smtClean="0"/>
              <a:t>б)	кефир, ряженка, хлор, фтор;</a:t>
            </a:r>
          </a:p>
          <a:p>
            <a:endParaRPr lang="ru-RU" sz="4000" dirty="0" smtClean="0"/>
          </a:p>
          <a:p>
            <a:r>
              <a:rPr lang="ru-RU" sz="4000" dirty="0" smtClean="0"/>
              <a:t>в)	азот, кислород, углекислый газ.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ru-RU" sz="2800" b="1" dirty="0" smtClean="0"/>
              <a:t>5. В каких телах промежутки между частицами наи­большие?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	в твердых телах;</a:t>
            </a:r>
          </a:p>
          <a:p>
            <a:endParaRPr lang="ru-RU" sz="4000" dirty="0" smtClean="0"/>
          </a:p>
          <a:p>
            <a:r>
              <a:rPr lang="ru-RU" sz="4000" dirty="0" smtClean="0"/>
              <a:t>б)	в жидких телах;</a:t>
            </a:r>
          </a:p>
          <a:p>
            <a:endParaRPr lang="ru-RU" sz="4000" dirty="0" smtClean="0"/>
          </a:p>
          <a:p>
            <a:r>
              <a:rPr lang="ru-RU" sz="4000" dirty="0" smtClean="0"/>
              <a:t>в)	</a:t>
            </a:r>
            <a:r>
              <a:rPr lang="ru-RU" sz="4000" dirty="0" err="1" smtClean="0"/>
              <a:t>в</a:t>
            </a:r>
            <a:r>
              <a:rPr lang="ru-RU" sz="4000" dirty="0" smtClean="0"/>
              <a:t> газообразных телах.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b="1" dirty="0" smtClean="0"/>
              <a:t>Тема: Воздух и его охрана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ru-RU" b="1" dirty="0" smtClean="0"/>
              <a:t>Какие </a:t>
            </a:r>
            <a:r>
              <a:rPr lang="ru-RU" b="1" dirty="0" smtClean="0"/>
              <a:t>вещества входят в состав воздуха</a:t>
            </a:r>
            <a:r>
              <a:rPr lang="ru-RU" b="1" dirty="0" smtClean="0"/>
              <a:t>?</a:t>
            </a:r>
          </a:p>
          <a:p>
            <a:pPr marL="514350" lvl="0" indent="-514350">
              <a:buAutoNum type="arabicPeriod"/>
            </a:pPr>
            <a:endParaRPr lang="ru-RU" dirty="0" smtClean="0"/>
          </a:p>
          <a:p>
            <a:r>
              <a:rPr lang="ru-RU" dirty="0" smtClean="0"/>
              <a:t>а)	водород, медь, цинк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б)	кислород, азот, углекислый газ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в)	хлор, фтор, йод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pPr lvl="0"/>
            <a:r>
              <a:rPr lang="ru-RU" b="1" dirty="0" smtClean="0"/>
              <a:t>2. Какой </a:t>
            </a:r>
            <a:r>
              <a:rPr lang="ru-RU" b="1" dirty="0" smtClean="0"/>
              <a:t>газ воздуха необходим для дыхания?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sz="4400" dirty="0" smtClean="0"/>
              <a:t>а</a:t>
            </a:r>
            <a:r>
              <a:rPr lang="ru-RU" sz="4400" dirty="0" smtClean="0"/>
              <a:t>)	азот</a:t>
            </a:r>
            <a:r>
              <a:rPr lang="ru-RU" sz="4400" dirty="0" smtClean="0"/>
              <a:t>;</a:t>
            </a:r>
          </a:p>
          <a:p>
            <a:endParaRPr lang="ru-RU" sz="4400" dirty="0" smtClean="0"/>
          </a:p>
          <a:p>
            <a:r>
              <a:rPr lang="ru-RU" sz="4400" dirty="0" smtClean="0"/>
              <a:t>б)	кислород</a:t>
            </a:r>
            <a:r>
              <a:rPr lang="ru-RU" sz="4400" dirty="0" smtClean="0"/>
              <a:t>;</a:t>
            </a:r>
          </a:p>
          <a:p>
            <a:endParaRPr lang="ru-RU" sz="4400" dirty="0" smtClean="0"/>
          </a:p>
          <a:p>
            <a:r>
              <a:rPr lang="ru-RU" sz="4400" dirty="0" smtClean="0"/>
              <a:t>в)	углекислый газ</a:t>
            </a:r>
            <a:r>
              <a:rPr lang="ru-RU" sz="4400" dirty="0" smtClean="0"/>
              <a:t>.</a:t>
            </a:r>
            <a:endParaRPr lang="ru-RU" sz="4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pPr lvl="0"/>
            <a:r>
              <a:rPr lang="ru-RU" b="1" dirty="0" smtClean="0"/>
              <a:t>3. Какими </a:t>
            </a:r>
            <a:r>
              <a:rPr lang="ru-RU" b="1" dirty="0" smtClean="0"/>
              <a:t>свойствами обладает воздух?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	</a:t>
            </a:r>
            <a:r>
              <a:rPr lang="ru-RU" dirty="0" err="1" smtClean="0"/>
              <a:t>Голубого</a:t>
            </a:r>
            <a:r>
              <a:rPr lang="ru-RU" dirty="0" smtClean="0"/>
              <a:t> цвета, как небо, проводит звуки, </a:t>
            </a:r>
            <a:r>
              <a:rPr lang="ru-RU" dirty="0" smtClean="0"/>
              <a:t>пропускает </a:t>
            </a:r>
            <a:r>
              <a:rPr lang="ru-RU" dirty="0" smtClean="0"/>
              <a:t>солнечные лучи, не имеет запаха.</a:t>
            </a:r>
          </a:p>
          <a:p>
            <a:r>
              <a:rPr lang="ru-RU" dirty="0" smtClean="0"/>
              <a:t>б)	Прозрачен, бесцветен, без запаха, при нагревании расширяется, а при охлаждении сжимается, плохо проводит тепло.</a:t>
            </a:r>
          </a:p>
          <a:p>
            <a:r>
              <a:rPr lang="ru-RU" dirty="0" smtClean="0"/>
              <a:t>в)	С ветром по воздуху проносится пыль, запах </a:t>
            </a:r>
            <a:r>
              <a:rPr lang="ru-RU" dirty="0" smtClean="0"/>
              <a:t>зависит </a:t>
            </a:r>
            <a:r>
              <a:rPr lang="ru-RU" dirty="0" smtClean="0"/>
              <a:t>от окружающих предметов, при резком изменении границы тепла и холода образуются ветры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pPr lvl="0"/>
            <a:r>
              <a:rPr lang="ru-RU" sz="2800" b="1" dirty="0" smtClean="0"/>
              <a:t>4. В </a:t>
            </a:r>
            <a:r>
              <a:rPr lang="ru-RU" sz="2800" b="1" dirty="0" smtClean="0"/>
              <a:t>окнах для сохранения тепла устанавливают двой­ные рамы. Какое свойство воздуха используется?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</a:t>
            </a:r>
            <a:r>
              <a:rPr lang="ru-RU" sz="3600" dirty="0" smtClean="0"/>
              <a:t>)	при нагревании воздух расширяется</a:t>
            </a:r>
            <a:r>
              <a:rPr lang="ru-RU" sz="3600" dirty="0" smtClean="0"/>
              <a:t>;</a:t>
            </a:r>
          </a:p>
          <a:p>
            <a:endParaRPr lang="ru-RU" sz="3600" dirty="0" smtClean="0"/>
          </a:p>
          <a:p>
            <a:r>
              <a:rPr lang="ru-RU" sz="3600" dirty="0" smtClean="0"/>
              <a:t>б)	при охлаждении воздух сжимается</a:t>
            </a:r>
            <a:r>
              <a:rPr lang="ru-RU" sz="3600" dirty="0" smtClean="0"/>
              <a:t>;</a:t>
            </a:r>
          </a:p>
          <a:p>
            <a:endParaRPr lang="ru-RU" sz="3600" dirty="0" smtClean="0"/>
          </a:p>
          <a:p>
            <a:r>
              <a:rPr lang="ru-RU" sz="3600" dirty="0" smtClean="0"/>
              <a:t>в)	воздух плохо проводит тепло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29</TotalTime>
  <Words>240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Тема11</vt:lpstr>
      <vt:lpstr>Тема: Тела, вещества, частицы </vt:lpstr>
      <vt:lpstr>2. В какой строчке указаны только тела? </vt:lpstr>
      <vt:lpstr>3. В какой строчке указаны только вещества? </vt:lpstr>
      <vt:lpstr>4. В какой строчке указаны только газообразные вещества? </vt:lpstr>
      <vt:lpstr>5. В каких телах промежутки между частицами наи­большие? </vt:lpstr>
      <vt:lpstr>Тема: Воздух и его охрана </vt:lpstr>
      <vt:lpstr>2. Какой газ воздуха необходим для дыхания? </vt:lpstr>
      <vt:lpstr>3. Какими свойствами обладает воздух? </vt:lpstr>
      <vt:lpstr>4. В окнах для сохранения тепла устанавливают двой­ные рамы. Какое свойство воздуха используется? </vt:lpstr>
      <vt:lpstr>  5. Как нужно охранять воздух от загрязнения? </vt:lpstr>
      <vt:lpstr>Тема: Вода и ее свойства </vt:lpstr>
      <vt:lpstr>2. Что происходит с водой при нагревании? </vt:lpstr>
      <vt:lpstr> 3. За счет чего зимой могут лопаться водопроводные трубы? </vt:lpstr>
      <vt:lpstr>  4. Вымыли  пол в классе. Почему через некоторое время он стал сухим? </vt:lpstr>
      <vt:lpstr>Проследите движение капельки воды, выпавшей из облаков. Как она вновь окажется в облаках? (Ка­кая из цепочек превращений верна?)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Тела, вещества, частицы</dc:title>
  <dc:creator>User</dc:creator>
  <cp:lastModifiedBy>User</cp:lastModifiedBy>
  <cp:revision>3</cp:revision>
  <dcterms:created xsi:type="dcterms:W3CDTF">2012-10-17T17:53:58Z</dcterms:created>
  <dcterms:modified xsi:type="dcterms:W3CDTF">2012-10-17T18:23:58Z</dcterms:modified>
</cp:coreProperties>
</file>