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0EC343-FDE5-41FC-B7FD-1FB04BAE6C87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04E69B-C28C-489D-A27B-35347BFA97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0EC343-FDE5-41FC-B7FD-1FB04BAE6C87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04E69B-C28C-489D-A27B-35347BFA9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0EC343-FDE5-41FC-B7FD-1FB04BAE6C87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04E69B-C28C-489D-A27B-35347BFA9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0EC343-FDE5-41FC-B7FD-1FB04BAE6C87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04E69B-C28C-489D-A27B-35347BFA9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0EC343-FDE5-41FC-B7FD-1FB04BAE6C87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04E69B-C28C-489D-A27B-35347BFA97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0EC343-FDE5-41FC-B7FD-1FB04BAE6C87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04E69B-C28C-489D-A27B-35347BFA9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0EC343-FDE5-41FC-B7FD-1FB04BAE6C87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04E69B-C28C-489D-A27B-35347BFA97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0EC343-FDE5-41FC-B7FD-1FB04BAE6C87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04E69B-C28C-489D-A27B-35347BFA9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0EC343-FDE5-41FC-B7FD-1FB04BAE6C87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04E69B-C28C-489D-A27B-35347BFA9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0EC343-FDE5-41FC-B7FD-1FB04BAE6C87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04E69B-C28C-489D-A27B-35347BFA9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00EC343-FDE5-41FC-B7FD-1FB04BAE6C87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F04E69B-C28C-489D-A27B-35347BFA9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00EC343-FDE5-41FC-B7FD-1FB04BAE6C87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F04E69B-C28C-489D-A27B-35347BFA9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ru.wikipedia.org/w/index.php?title=%D0%9B%D0%B0%D0%B1%D1%80%D1%83%D0%B4%D0%B5%D0%BB%D1%8C&amp;action=edit&amp;redlink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nimals_891-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786058"/>
            <a:ext cx="4429156" cy="27682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785795"/>
            <a:ext cx="6786610" cy="1785949"/>
          </a:xfrm>
        </p:spPr>
        <p:txBody>
          <a:bodyPr/>
          <a:lstStyle/>
          <a:p>
            <a:r>
              <a:rPr lang="ru-RU" dirty="0" smtClean="0"/>
              <a:t>Собака-друг человека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 smtClean="0"/>
              <a:t>Уход за собакой. </a:t>
            </a:r>
            <a:endParaRPr lang="ru-RU" sz="1800" dirty="0"/>
          </a:p>
        </p:txBody>
      </p:sp>
      <p:pic>
        <p:nvPicPr>
          <p:cNvPr id="4" name="Рисунок 3" descr="1e55703e1802a2a87532b46b7017519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1214422"/>
            <a:ext cx="3333740" cy="3333740"/>
          </a:xfrm>
          <a:prstGeom prst="rect">
            <a:avLst/>
          </a:prstGeom>
        </p:spPr>
      </p:pic>
      <p:pic>
        <p:nvPicPr>
          <p:cNvPr id="5" name="Рисунок 4" descr="dogs-for-health-l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142984"/>
            <a:ext cx="3468681" cy="27146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Нужно не забывать, что собака – это животное, и ее поведение может быть опасным для человека.</a:t>
            </a:r>
            <a:br>
              <a:rPr lang="ru-RU" sz="1800" dirty="0" smtClean="0"/>
            </a:br>
            <a:r>
              <a:rPr lang="ru-RU" sz="1800" dirty="0" smtClean="0"/>
              <a:t>Некоторые породы собак запрещены законом для разведения и содержания, например </a:t>
            </a:r>
            <a:r>
              <a:rPr lang="ru-RU" sz="1800" dirty="0" err="1" smtClean="0"/>
              <a:t>питбультерьеры</a:t>
            </a:r>
            <a:r>
              <a:rPr lang="ru-RU" sz="1800" dirty="0" smtClean="0"/>
              <a:t> или  японские </a:t>
            </a:r>
            <a:r>
              <a:rPr lang="ru-RU" sz="1800" dirty="0" err="1" smtClean="0"/>
              <a:t>мастифы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5" name="Рисунок 4" descr="1306332853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1857364"/>
            <a:ext cx="3494707" cy="3286148"/>
          </a:xfrm>
          <a:prstGeom prst="rect">
            <a:avLst/>
          </a:prstGeom>
        </p:spPr>
      </p:pic>
      <p:pic>
        <p:nvPicPr>
          <p:cNvPr id="6" name="Рисунок 5" descr="1300622669550048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857364"/>
            <a:ext cx="4643470" cy="3095647"/>
          </a:xfrm>
          <a:prstGeom prst="rect">
            <a:avLst/>
          </a:prstGeom>
        </p:spPr>
      </p:pic>
      <p:pic>
        <p:nvPicPr>
          <p:cNvPr id="4" name="Рисунок 3" descr="ea6945e6bf1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4429132"/>
            <a:ext cx="4088106" cy="22995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Собаки занимают важное место в жизни людей, поэтому есть обычаи, связанные с собаками.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dirty="0" smtClean="0"/>
              <a:t>Второй день нового года по китайскому календарю считается днем рождения всех собак, в этот день принято особенно заботиться о собаках, давать дополнительное питание и ласку.</a:t>
            </a:r>
            <a:br>
              <a:rPr lang="ru-RU" sz="1800" dirty="0" smtClean="0"/>
            </a:br>
            <a:r>
              <a:rPr lang="ru-RU" sz="1800" dirty="0" smtClean="0"/>
              <a:t>16 августа в Боливии отмечается праздник Святого </a:t>
            </a:r>
            <a:r>
              <a:rPr lang="ru-RU" sz="1800" dirty="0" err="1" smtClean="0"/>
              <a:t>Роха</a:t>
            </a:r>
            <a:r>
              <a:rPr lang="ru-RU" sz="1800" dirty="0" smtClean="0"/>
              <a:t> (</a:t>
            </a:r>
            <a:r>
              <a:rPr lang="ru-RU" sz="1800" dirty="0" err="1" smtClean="0"/>
              <a:t>Saint</a:t>
            </a:r>
            <a:r>
              <a:rPr lang="ru-RU" sz="1800" dirty="0" smtClean="0"/>
              <a:t> </a:t>
            </a:r>
            <a:r>
              <a:rPr lang="ru-RU" sz="1800" dirty="0" err="1" smtClean="0"/>
              <a:t>Roch</a:t>
            </a:r>
            <a:r>
              <a:rPr lang="ru-RU" sz="1800" dirty="0" smtClean="0"/>
              <a:t>) и день рождения всех собак. По приданию Святой </a:t>
            </a:r>
            <a:r>
              <a:rPr lang="ru-RU" sz="1800" dirty="0" err="1" smtClean="0"/>
              <a:t>Рох</a:t>
            </a:r>
            <a:r>
              <a:rPr lang="ru-RU" sz="1800" dirty="0" smtClean="0"/>
              <a:t> заболел чумой и ушел в лес, там подружился с собакой, которая зализывала ему раны и приносила пищу. Памятник Святому </a:t>
            </a:r>
            <a:r>
              <a:rPr lang="ru-RU" sz="1800" dirty="0" err="1" smtClean="0"/>
              <a:t>Роху</a:t>
            </a:r>
            <a:r>
              <a:rPr lang="ru-RU" sz="1800" dirty="0" smtClean="0"/>
              <a:t> с его собаке установлен в Праге</a:t>
            </a:r>
            <a:r>
              <a:rPr lang="ru-RU" sz="1800" dirty="0" smtClean="0"/>
              <a:t>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Одно из созвездий на ночном небе - Большой Пёс , по своей форме напоминает собаку. Есть созвездие Малого Пса.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6e85cb5457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4000504"/>
            <a:ext cx="2357454" cy="2394289"/>
          </a:xfrm>
          <a:prstGeom prst="rect">
            <a:avLst/>
          </a:prstGeom>
        </p:spPr>
      </p:pic>
      <p:pic>
        <p:nvPicPr>
          <p:cNvPr id="5" name="Рисунок 4" descr="8984ecea5a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920" y="3571876"/>
            <a:ext cx="1936339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 smtClean="0"/>
              <a:t>На гербах собаки служат символом верности и преданности</a:t>
            </a:r>
            <a:endParaRPr lang="ru-RU" sz="1800" dirty="0"/>
          </a:p>
        </p:txBody>
      </p:sp>
      <p:pic>
        <p:nvPicPr>
          <p:cNvPr id="5" name="Рисунок 4" descr="35107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3286124"/>
            <a:ext cx="2137326" cy="2758261"/>
          </a:xfrm>
          <a:prstGeom prst="rect">
            <a:avLst/>
          </a:prstGeom>
        </p:spPr>
      </p:pic>
      <p:pic>
        <p:nvPicPr>
          <p:cNvPr id="6" name="Рисунок 5" descr="200704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1000108"/>
            <a:ext cx="2505404" cy="1931945"/>
          </a:xfrm>
          <a:prstGeom prst="rect">
            <a:avLst/>
          </a:prstGeom>
        </p:spPr>
      </p:pic>
      <p:pic>
        <p:nvPicPr>
          <p:cNvPr id="7" name="Рисунок 6" descr="da555b2c0f5dbca17c2d0afa92ac86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928670"/>
            <a:ext cx="1336889" cy="4509168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5000628" y="1357298"/>
            <a:ext cx="3979704" cy="3441166"/>
            <a:chOff x="5000628" y="1357298"/>
            <a:chExt cx="3979704" cy="3441166"/>
          </a:xfrm>
        </p:grpSpPr>
        <p:pic>
          <p:nvPicPr>
            <p:cNvPr id="4" name="Рисунок 3" descr="687dbe6550e7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00628" y="1357298"/>
              <a:ext cx="3979704" cy="307183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357818" y="4429132"/>
              <a:ext cx="33395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Репин «Лучший друг человека»</a:t>
              </a:r>
              <a:endParaRPr lang="ru-RU" dirty="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 smtClean="0"/>
              <a:t>Знаменитые собаки</a:t>
            </a:r>
            <a:endParaRPr lang="ru-RU" sz="1800" dirty="0"/>
          </a:p>
        </p:txBody>
      </p:sp>
      <p:pic>
        <p:nvPicPr>
          <p:cNvPr id="4" name="Рисунок 3" descr="29623698_Lisichka_i_CHay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1428736"/>
            <a:ext cx="4659314" cy="3561047"/>
          </a:xfrm>
          <a:prstGeom prst="rect">
            <a:avLst/>
          </a:prstGeom>
        </p:spPr>
      </p:pic>
      <p:pic>
        <p:nvPicPr>
          <p:cNvPr id="5" name="Рисунок 4" descr="65ca9249de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500174"/>
            <a:ext cx="3571900" cy="294681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z="1800" dirty="0" smtClean="0"/>
              <a:t>Для того чтобы правильно выбрать собаку, надо ответить на пять вопросов</a:t>
            </a:r>
            <a:r>
              <a:rPr lang="ru-RU" sz="1800" dirty="0" smtClean="0"/>
              <a:t>: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1</a:t>
            </a:r>
            <a:r>
              <a:rPr lang="ru-RU" sz="1800" dirty="0" smtClean="0"/>
              <a:t>. Для чего вам нужна собака?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2. Ваше здоровье и физические возможности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3. Размер собаки и ваш материальный статус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4. Длинношерстная или гладкошерстная?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5. Темперамент собаки и ваш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500166" y="285728"/>
            <a:ext cx="2571768" cy="2857520"/>
            <a:chOff x="642910" y="285728"/>
            <a:chExt cx="2214578" cy="2571768"/>
          </a:xfrm>
        </p:grpSpPr>
        <p:pic>
          <p:nvPicPr>
            <p:cNvPr id="7" name="Рисунок 6" descr="img_825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910" y="285728"/>
              <a:ext cx="2214578" cy="223426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28662" y="2488164"/>
              <a:ext cx="142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 smtClean="0"/>
                <a:t>Чихуа-хуа</a:t>
              </a:r>
              <a:endParaRPr lang="ru-RU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765680" y="130734"/>
            <a:ext cx="3878286" cy="3298266"/>
            <a:chOff x="3500430" y="0"/>
            <a:chExt cx="3878286" cy="3298266"/>
          </a:xfrm>
        </p:grpSpPr>
        <p:pic>
          <p:nvPicPr>
            <p:cNvPr id="6" name="Рисунок 5" descr="ea4e30e5addd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0430" y="0"/>
              <a:ext cx="3878286" cy="297888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286248" y="2928934"/>
              <a:ext cx="23707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Французский бульдог</a:t>
              </a:r>
              <a:endParaRPr lang="ru-RU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00034" y="3416858"/>
            <a:ext cx="4457731" cy="3155414"/>
            <a:chOff x="500034" y="2928934"/>
            <a:chExt cx="4457731" cy="3155414"/>
          </a:xfrm>
        </p:grpSpPr>
        <p:pic>
          <p:nvPicPr>
            <p:cNvPr id="5" name="Рисунок 4" descr="129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034" y="2928934"/>
              <a:ext cx="4457731" cy="278608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928794" y="5715016"/>
              <a:ext cx="10294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Пекинес</a:t>
              </a:r>
              <a:endParaRPr lang="ru-RU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500694" y="3500438"/>
            <a:ext cx="3286148" cy="2798224"/>
            <a:chOff x="5500694" y="3500438"/>
            <a:chExt cx="3286148" cy="2798224"/>
          </a:xfrm>
        </p:grpSpPr>
        <p:pic>
          <p:nvPicPr>
            <p:cNvPr id="4" name="Рисунок 3" descr="mini-spitz-foto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00694" y="3500438"/>
              <a:ext cx="3286148" cy="246461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286512" y="5929330"/>
              <a:ext cx="14718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err="1" smtClean="0"/>
                <a:t>Мини-шпитц</a:t>
              </a:r>
              <a:endParaRPr lang="ru-RU" dirty="0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25-025-Spasibo-za-vniman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Цель моего исследования –</a:t>
            </a:r>
            <a:r>
              <a:rPr lang="ru-RU" sz="2400" dirty="0" smtClean="0"/>
              <a:t> познакомиться с породами собак, подробнее узнать об их характере и выбрать для себя породу собаки, которую мы с мамой могли бы завести</a:t>
            </a:r>
            <a:r>
              <a:rPr lang="ru-RU" sz="2400" b="1" dirty="0" smtClean="0"/>
              <a:t>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714652"/>
            <a:ext cx="7772400" cy="3143240"/>
          </a:xfrm>
        </p:spPr>
        <p:txBody>
          <a:bodyPr/>
          <a:lstStyle/>
          <a:p>
            <a:r>
              <a:rPr lang="ru-RU" sz="2400" b="1" dirty="0" smtClean="0"/>
              <a:t>Задачи исследования: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- узнать, как собака стала домашним животным;</a:t>
            </a:r>
          </a:p>
          <a:p>
            <a:pPr>
              <a:buNone/>
            </a:pPr>
            <a:r>
              <a:rPr lang="ru-RU" sz="2400" dirty="0" smtClean="0"/>
              <a:t>    - познакомиться с породами собак и их характерами;</a:t>
            </a:r>
          </a:p>
          <a:p>
            <a:pPr>
              <a:buNone/>
            </a:pPr>
            <a:r>
              <a:rPr lang="ru-RU" sz="2400" dirty="0" smtClean="0"/>
              <a:t>    - изучить роль собаки в обществе;</a:t>
            </a:r>
          </a:p>
          <a:p>
            <a:pPr>
              <a:buNone/>
            </a:pPr>
            <a:r>
              <a:rPr lang="ru-RU" sz="2400" dirty="0" smtClean="0"/>
              <a:t>    - определить признаки, по которым следует выбирать собаку.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Собака – это самое первое животное, которое приручил человек. Произошло это более 20 тыс. лет назад. На рисунке вы видите череп древней собаки.</a:t>
            </a:r>
            <a:endParaRPr lang="ru-RU" sz="2400" dirty="0"/>
          </a:p>
        </p:txBody>
      </p:sp>
      <p:pic>
        <p:nvPicPr>
          <p:cNvPr id="5" name="Рисунок 4" descr="68365671_hist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500306"/>
            <a:ext cx="5080022" cy="25146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Международная кинологическая федерация классифицирует породы собак в 8 групп. Вы видите их на моем слайде</a:t>
            </a:r>
            <a:endParaRPr lang="ru-RU" sz="2400" dirty="0"/>
          </a:p>
        </p:txBody>
      </p:sp>
      <p:pic>
        <p:nvPicPr>
          <p:cNvPr id="4" name="Рисунок 3" descr="f_22155334313614056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7" y="1643051"/>
            <a:ext cx="3071834" cy="1725750"/>
          </a:xfrm>
          <a:prstGeom prst="rect">
            <a:avLst/>
          </a:prstGeom>
        </p:spPr>
      </p:pic>
      <p:pic>
        <p:nvPicPr>
          <p:cNvPr id="5" name="Рисунок 4" descr="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1962978"/>
            <a:ext cx="2103618" cy="1575189"/>
          </a:xfrm>
          <a:prstGeom prst="rect">
            <a:avLst/>
          </a:prstGeom>
        </p:spPr>
      </p:pic>
      <p:pic>
        <p:nvPicPr>
          <p:cNvPr id="6" name="Рисунок 5" descr="20317_main_image_12587331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3500438"/>
            <a:ext cx="2234359" cy="1800503"/>
          </a:xfrm>
          <a:prstGeom prst="rect">
            <a:avLst/>
          </a:prstGeom>
        </p:spPr>
      </p:pic>
      <p:pic>
        <p:nvPicPr>
          <p:cNvPr id="7" name="Рисунок 6" descr="075510Lo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3000373"/>
            <a:ext cx="1775663" cy="1857388"/>
          </a:xfrm>
          <a:prstGeom prst="rect">
            <a:avLst/>
          </a:prstGeom>
        </p:spPr>
      </p:pic>
      <p:pic>
        <p:nvPicPr>
          <p:cNvPr id="10" name="Рисунок 9" descr="1264888216_borderkoli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306" y="928670"/>
            <a:ext cx="3484791" cy="2613593"/>
          </a:xfrm>
          <a:prstGeom prst="rect">
            <a:avLst/>
          </a:prstGeom>
        </p:spPr>
      </p:pic>
      <p:pic>
        <p:nvPicPr>
          <p:cNvPr id="11" name="Рисунок 10" descr="dbfb1b51037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10" y="4143380"/>
            <a:ext cx="3327974" cy="2495981"/>
          </a:xfrm>
          <a:prstGeom prst="rect">
            <a:avLst/>
          </a:prstGeom>
        </p:spPr>
      </p:pic>
      <p:pic>
        <p:nvPicPr>
          <p:cNvPr id="9" name="Рисунок 8" descr="257663167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8794" y="2500305"/>
            <a:ext cx="4429156" cy="3325191"/>
          </a:xfrm>
          <a:prstGeom prst="rect">
            <a:avLst/>
          </a:prstGeom>
        </p:spPr>
      </p:pic>
      <p:pic>
        <p:nvPicPr>
          <p:cNvPr id="8" name="Рисунок 7" descr="395406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033" y="285728"/>
            <a:ext cx="8477309" cy="6357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000"/>
                            </p:stCondLst>
                            <p:childTnLst>
                              <p:par>
                                <p:cTn id="3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Первая - </a:t>
            </a:r>
            <a:r>
              <a:rPr lang="ru-RU" sz="1800" u="sng" dirty="0" smtClean="0">
                <a:hlinkClick r:id="rId2" tooltip="Лабрудель (страница отсутствует)"/>
              </a:rPr>
              <a:t>лабрудель</a:t>
            </a:r>
            <a:r>
              <a:rPr lang="ru-RU" sz="1800" dirty="0" smtClean="0"/>
              <a:t> - это помесь лабрадора и пуделя, у нее совершенно безвредная для носа аллергиков шерсть, как у  пуделей, и способность к обучению, как у  лабрадора. Такая собака идеальна для слепых людей, подверженных приступам аллергии. </a:t>
            </a:r>
            <a:endParaRPr lang="ru-RU" sz="1800" dirty="0"/>
          </a:p>
        </p:txBody>
      </p:sp>
      <p:pic>
        <p:nvPicPr>
          <p:cNvPr id="4" name="Рисунок 3" descr="Labradood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1500174"/>
            <a:ext cx="2717767" cy="30146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100" y="1928802"/>
            <a:ext cx="50006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Вторая - </a:t>
            </a:r>
            <a:r>
              <a:rPr lang="ru-RU" dirty="0" err="1"/>
              <a:t>мальтипу</a:t>
            </a:r>
            <a:r>
              <a:rPr lang="ru-RU" dirty="0"/>
              <a:t> - помесь мальтийской болонки и пуделя.</a:t>
            </a:r>
            <a:endParaRPr lang="ru-RU" b="1" dirty="0"/>
          </a:p>
          <a:p>
            <a:r>
              <a:rPr lang="ru-RU" dirty="0"/>
              <a:t>Она маленькая, белая, как пушистая игрушка, ростом как крупный котенок, эта собачка очень неприхотливая. Содержать ее в доме совсем не сложно: она ласкова и терпелива, никогда не станет досаждать вам своими требованиями внимания</a:t>
            </a:r>
            <a:r>
              <a:rPr lang="ru-RU" b="1" dirty="0"/>
              <a:t>. </a:t>
            </a:r>
          </a:p>
          <a:p>
            <a:endParaRPr lang="ru-RU" dirty="0"/>
          </a:p>
        </p:txBody>
      </p:sp>
      <p:pic>
        <p:nvPicPr>
          <p:cNvPr id="6" name="Рисунок 5" descr="1281602073_113575462_1-Maltipoo-128160207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3929066"/>
            <a:ext cx="2571768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Рост собак бывает от нескольких сантиметров, как </a:t>
            </a:r>
            <a:r>
              <a:rPr lang="ru-RU" sz="1800" dirty="0" err="1" smtClean="0"/>
              <a:t>чихуа-хуа</a:t>
            </a:r>
            <a:r>
              <a:rPr lang="ru-RU" sz="1800" dirty="0" smtClean="0"/>
              <a:t>, до почти метра, как доги.</a:t>
            </a:r>
            <a:endParaRPr lang="ru-RU" sz="1800" dirty="0"/>
          </a:p>
        </p:txBody>
      </p:sp>
      <p:pic>
        <p:nvPicPr>
          <p:cNvPr id="4" name="Рисунок 3" descr="1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2000240"/>
            <a:ext cx="3429024" cy="4071966"/>
          </a:xfrm>
          <a:prstGeom prst="rect">
            <a:avLst/>
          </a:prstGeom>
        </p:spPr>
      </p:pic>
      <p:pic>
        <p:nvPicPr>
          <p:cNvPr id="5" name="Рисунок 4" descr="2236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357298"/>
            <a:ext cx="3905277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 smtClean="0"/>
              <a:t>Собаки-поводыри и спасатели</a:t>
            </a:r>
            <a:endParaRPr lang="ru-RU" sz="1800" dirty="0"/>
          </a:p>
        </p:txBody>
      </p:sp>
      <p:pic>
        <p:nvPicPr>
          <p:cNvPr id="4" name="Рисунок 3" descr="perro_gu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000108"/>
            <a:ext cx="2928958" cy="4073384"/>
          </a:xfrm>
          <a:prstGeom prst="rect">
            <a:avLst/>
          </a:prstGeom>
        </p:spPr>
      </p:pic>
      <p:pic>
        <p:nvPicPr>
          <p:cNvPr id="5" name="Рисунок 4" descr="0a243ab47eb58d156f1270c58b5170b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1071546"/>
            <a:ext cx="4643470" cy="3095647"/>
          </a:xfrm>
          <a:prstGeom prst="rect">
            <a:avLst/>
          </a:prstGeom>
        </p:spPr>
      </p:pic>
      <p:pic>
        <p:nvPicPr>
          <p:cNvPr id="6" name="Рисунок 5" descr="6a00d8341bf8f353ef0133f345d3a0970b-800w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3714752"/>
            <a:ext cx="4814856" cy="29611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/>
              <a:t>Караульные и розыскные собаки работают в аэропортах и на вокзалах. </a:t>
            </a:r>
            <a:endParaRPr lang="ru-RU" sz="1800" dirty="0"/>
          </a:p>
        </p:txBody>
      </p:sp>
      <p:pic>
        <p:nvPicPr>
          <p:cNvPr id="4" name="Рисунок 3" descr="Sunon_JETPs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1142984"/>
            <a:ext cx="4978408" cy="3733806"/>
          </a:xfrm>
          <a:prstGeom prst="rect">
            <a:avLst/>
          </a:prstGeom>
        </p:spPr>
      </p:pic>
      <p:pic>
        <p:nvPicPr>
          <p:cNvPr id="5" name="Рисунок 4" descr="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214686"/>
            <a:ext cx="5286412" cy="3436168"/>
          </a:xfrm>
          <a:prstGeom prst="rect">
            <a:avLst/>
          </a:prstGeom>
        </p:spPr>
      </p:pic>
      <p:pic>
        <p:nvPicPr>
          <p:cNvPr id="6" name="Рисунок 5" descr="250px-CBP_Airport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3786190"/>
            <a:ext cx="2274913" cy="3048384"/>
          </a:xfrm>
          <a:prstGeom prst="rect">
            <a:avLst/>
          </a:prstGeom>
        </p:spPr>
      </p:pic>
      <p:pic>
        <p:nvPicPr>
          <p:cNvPr id="7" name="Рисунок 6" descr="clip_image002[4]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1000108"/>
            <a:ext cx="3577212" cy="228178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98</TotalTime>
  <Words>257</Words>
  <Application>Microsoft Office PowerPoint</Application>
  <PresentationFormat>Экран (4:3)</PresentationFormat>
  <Paragraphs>27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Метро</vt:lpstr>
      <vt:lpstr>Собака-друг человека</vt:lpstr>
      <vt:lpstr>Цель моего исследования – познакомиться с породами собак, подробнее узнать об их характере и выбрать для себя породу собаки, которую мы с мамой могли бы завести.</vt:lpstr>
      <vt:lpstr>Собака – это самое первое животное, которое приручил человек. Произошло это более 20 тыс. лет назад. На рисунке вы видите череп древней собаки.</vt:lpstr>
      <vt:lpstr>Слайд 4</vt:lpstr>
      <vt:lpstr>Международная кинологическая федерация классифицирует породы собак в 8 групп. Вы видите их на моем слайде</vt:lpstr>
      <vt:lpstr>Первая - лабрудель - это помесь лабрадора и пуделя, у нее совершенно безвредная для носа аллергиков шерсть, как у  пуделей, и способность к обучению, как у  лабрадора. Такая собака идеальна для слепых людей, подверженных приступам аллергии. </vt:lpstr>
      <vt:lpstr>Рост собак бывает от нескольких сантиметров, как чихуа-хуа, до почти метра, как доги.</vt:lpstr>
      <vt:lpstr>Собаки-поводыри и спасатели</vt:lpstr>
      <vt:lpstr>Караульные и розыскные собаки работают в аэропортах и на вокзалах. </vt:lpstr>
      <vt:lpstr>Уход за собакой. </vt:lpstr>
      <vt:lpstr>Нужно не забывать, что собака – это животное, и ее поведение может быть опасным для человека. Некоторые породы собак запрещены законом для разведения и содержания, например питбультерьеры или  японские мастифы. </vt:lpstr>
      <vt:lpstr>Собаки занимают важное место в жизни людей, поэтому есть обычаи, связанные с собаками. Второй день нового года по китайскому календарю считается днем рождения всех собак, в этот день принято особенно заботиться о собаках, давать дополнительное питание и ласку. 16 августа в Боливии отмечается праздник Святого Роха (Saint Roch) и день рождения всех собак. По приданию Святой Рох заболел чумой и ушел в лес, там подружился с собакой, которая зализывала ему раны и приносила пищу. Памятник Святому Роху с его собаке установлен в Праге. Одно из созвездий на ночном небе - Большой Пёс , по своей форме напоминает собаку. Есть созвездие Малого Пса. </vt:lpstr>
      <vt:lpstr>На гербах собаки служат символом верности и преданности</vt:lpstr>
      <vt:lpstr>Знаменитые собаки</vt:lpstr>
      <vt:lpstr>Для того чтобы правильно выбрать собаку, надо ответить на пять вопросов:   1. Для чего вам нужна собака?   2. Ваше здоровье и физические возможности  3. Размер собаки и ваш материальный статус  4. Длинношерстная или гладкошерстная?  5. Темперамент собаки и ваш  </vt:lpstr>
      <vt:lpstr>Слайд 16</vt:lpstr>
      <vt:lpstr>Слайд 17</vt:lpstr>
    </vt:vector>
  </TitlesOfParts>
  <Company>майкрософт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Собака-друг человека</dc:title>
  <dc:creator>корпорейшен</dc:creator>
  <cp:lastModifiedBy>корпорейшен</cp:lastModifiedBy>
  <cp:revision>14</cp:revision>
  <dcterms:created xsi:type="dcterms:W3CDTF">2013-12-12T16:36:58Z</dcterms:created>
  <dcterms:modified xsi:type="dcterms:W3CDTF">2013-12-18T17:04:09Z</dcterms:modified>
</cp:coreProperties>
</file>