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 язык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324" y="297180"/>
            <a:ext cx="5561076" cy="610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 капуст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75" y="838200"/>
            <a:ext cx="6981825" cy="52387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 репей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14400"/>
            <a:ext cx="6667500" cy="50139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вращение 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410" y="533400"/>
            <a:ext cx="4947190" cy="57924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вращение в бабоч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685800"/>
            <a:ext cx="5952458" cy="54449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мертвая гол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44144"/>
            <a:ext cx="8128000" cy="52994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 павлиний гла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762000"/>
            <a:ext cx="6400800" cy="53400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 медвед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47166"/>
            <a:ext cx="8001000" cy="50726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 пестрян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85800"/>
            <a:ext cx="7315200" cy="53837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 ленточ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6908800" cy="55270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 адмир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762000"/>
            <a:ext cx="6972300" cy="52292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 маха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302" y="732282"/>
            <a:ext cx="6727698" cy="52875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 крапив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85800"/>
            <a:ext cx="7108984" cy="54001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Katya</cp:lastModifiedBy>
  <cp:revision>5</cp:revision>
  <dcterms:modified xsi:type="dcterms:W3CDTF">2011-10-25T19:03:11Z</dcterms:modified>
</cp:coreProperties>
</file>