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73CF-AC72-4858-9BDA-9A7B33B4BF8E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8083A-2F73-48B0-86C8-787B1E3DE7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6175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760">
              <a:srgbClr val="4BAF4B"/>
            </a:gs>
            <a:gs pos="20000">
              <a:srgbClr val="30A448"/>
            </a:gs>
            <a:gs pos="81250">
              <a:srgbClr val="92D050"/>
            </a:gs>
            <a:gs pos="0">
              <a:srgbClr val="00B050"/>
            </a:gs>
            <a:gs pos="50000">
              <a:schemeClr val="accent3">
                <a:lumMod val="75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A73CF-AC72-4858-9BDA-9A7B33B4BF8E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8083A-2F73-48B0-86C8-787B1E3DE7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796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052736"/>
            <a:ext cx="6768752" cy="280076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Все виды панголинов не слишком многочисленны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  <a:p>
            <a:pPr algn="ctr"/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Их нужно охранять!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771800" y="5638800"/>
            <a:ext cx="4032448" cy="481608"/>
          </a:xfrm>
          <a:prstGeom prst="rect">
            <a:avLst/>
          </a:prstGeom>
        </p:spPr>
        <p:txBody>
          <a:bodyPr>
            <a:normAutofit fontScale="92500" lnSpcReduction="2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внимание!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944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15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Живая шишка</dc:title>
  <dc:creator>Svetik</dc:creator>
  <dc:description/>
  <cp:lastModifiedBy>Admin</cp:lastModifiedBy>
  <cp:revision>16</cp:revision>
  <dcterms:created xsi:type="dcterms:W3CDTF">2012-12-09T11:55:27Z</dcterms:created>
  <dcterms:modified xsi:type="dcterms:W3CDTF">2014-02-23T03:03:44Z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Живая шишка</vt:lpwstr>
  </property>
  <property fmtid="{D5CDD505-2E9C-101B-9397-08002B2CF9AE}" pid="3" name="SlideDescription">
    <vt:lpwstr/>
  </property>
</Properties>
</file>