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73CF-AC72-4858-9BDA-9A7B33B4BF8E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8083A-2F73-48B0-86C8-787B1E3DE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17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760">
              <a:srgbClr val="4BAF4B"/>
            </a:gs>
            <a:gs pos="20000">
              <a:srgbClr val="30A448"/>
            </a:gs>
            <a:gs pos="81250">
              <a:srgbClr val="92D050"/>
            </a:gs>
            <a:gs pos="0">
              <a:srgbClr val="00B050"/>
            </a:gs>
            <a:gs pos="50000">
              <a:schemeClr val="accent3">
                <a:lumMod val="75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73CF-AC72-4858-9BDA-9A7B33B4BF8E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083A-2F73-48B0-86C8-787B1E3DE7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4" y="166616"/>
            <a:ext cx="5871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Панголины ведут одиночный образ жизни, лишь изредка можно встретить самку панголина с малышом на спине. </a:t>
            </a:r>
            <a:endParaRPr lang="ru-RU" sz="2200" dirty="0" smtClean="0"/>
          </a:p>
          <a:p>
            <a:pPr algn="ctr"/>
            <a:r>
              <a:rPr lang="ru-RU" sz="2200" dirty="0" smtClean="0"/>
              <a:t>Потомство </a:t>
            </a:r>
            <a:r>
              <a:rPr lang="ru-RU" sz="2200" dirty="0"/>
              <a:t>панголинов появляется на свет зимой, раз в году.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3823" y="2857544"/>
            <a:ext cx="5823768" cy="3193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6616"/>
            <a:ext cx="3096343" cy="1961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1" y="2149658"/>
            <a:ext cx="8856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Когда единственный детеныш, которого самка рождает в норе, подрастет, мамаша начинает носить его на спине или на хвосте.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710" y="6093296"/>
            <a:ext cx="9078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Как все млекопитающие, детеныши панголинов первый месяц своей жизни питаются материнским молоком, а затем начинают поедать насекомых</a:t>
            </a:r>
          </a:p>
        </p:txBody>
      </p:sp>
    </p:spTree>
    <p:extLst>
      <p:ext uri="{BB962C8B-B14F-4D97-AF65-F5344CB8AC3E}">
        <p14:creationId xmlns:p14="http://schemas.microsoft.com/office/powerpoint/2010/main" xmlns="" val="34441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69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шишка</dc:title>
  <dc:creator>Svetik</dc:creator>
  <dc:description/>
  <cp:lastModifiedBy>Admin</cp:lastModifiedBy>
  <cp:revision>16</cp:revision>
  <dcterms:created xsi:type="dcterms:W3CDTF">2012-12-09T11:55:27Z</dcterms:created>
  <dcterms:modified xsi:type="dcterms:W3CDTF">2014-02-23T03:03:44Z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Живая шишка</vt:lpwstr>
  </property>
  <property fmtid="{D5CDD505-2E9C-101B-9397-08002B2CF9AE}" pid="3" name="SlideDescription">
    <vt:lpwstr/>
  </property>
</Properties>
</file>