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55D0C2E-4685-425B-A49E-6D34B1FE2393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C88881-1885-4E3B-AD2D-8F48FFC213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54" y="116632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i="1" u="sng" dirty="0" smtClean="0">
                <a:solidFill>
                  <a:srgbClr val="FF0000"/>
                </a:solidFill>
              </a:rPr>
              <a:t>Тест по окружающему миру.</a:t>
            </a:r>
            <a:br>
              <a:rPr lang="ru-RU" i="1" u="sng" dirty="0" smtClean="0">
                <a:solidFill>
                  <a:srgbClr val="FF0000"/>
                </a:solidFill>
              </a:rPr>
            </a:br>
            <a:r>
              <a:rPr lang="ru-RU" i="1" u="sng" dirty="0" smtClean="0">
                <a:solidFill>
                  <a:srgbClr val="FF0000"/>
                </a:solidFill>
              </a:rPr>
              <a:t>4 класс. «Школа России»</a:t>
            </a:r>
            <a:endParaRPr lang="ru-RU" i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13457"/>
            <a:ext cx="7416824" cy="219160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«Из книжной сокровищницы Древней Руси».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089051" y="4620847"/>
            <a:ext cx="5040560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rgbClr val="002060"/>
                </a:solidFill>
              </a:rPr>
              <a:t>Составила учитель начальных классов Смолярчук Надежда Геннадьевна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5976782" cy="10331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1.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63284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 smtClean="0"/>
              <a:t>В каком веке жили Кирилл и Мефодий – создатели славянской азбуки? </a:t>
            </a:r>
          </a:p>
          <a:p>
            <a:pPr marL="0" indent="0">
              <a:buNone/>
            </a:pPr>
            <a:r>
              <a:rPr lang="ru-RU" sz="3200" dirty="0" smtClean="0"/>
              <a:t>А) в 6 веке</a:t>
            </a:r>
          </a:p>
          <a:p>
            <a:pPr marL="0" indent="0">
              <a:buNone/>
            </a:pPr>
            <a:r>
              <a:rPr lang="ru-RU" sz="3200" dirty="0" smtClean="0"/>
              <a:t>Б) в 9 веке</a:t>
            </a:r>
          </a:p>
          <a:p>
            <a:pPr marL="0" indent="0">
              <a:buNone/>
            </a:pPr>
            <a:r>
              <a:rPr lang="ru-RU" sz="3200" dirty="0" smtClean="0"/>
              <a:t>В) в 12 веке</a:t>
            </a:r>
          </a:p>
          <a:p>
            <a:pPr marL="0" indent="0">
              <a:buNone/>
            </a:pPr>
            <a:r>
              <a:rPr lang="ru-RU" sz="3200" dirty="0" smtClean="0"/>
              <a:t>Г) в 13 веке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20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120798" cy="10331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2.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u="sng" dirty="0" smtClean="0"/>
              <a:t>«Повесть временных лет» – это: </a:t>
            </a:r>
          </a:p>
          <a:p>
            <a:pPr marL="0" indent="0">
              <a:buNone/>
            </a:pPr>
            <a:r>
              <a:rPr lang="ru-RU" sz="3200" dirty="0" smtClean="0"/>
              <a:t>А) книга А.С. Пушкина</a:t>
            </a:r>
          </a:p>
          <a:p>
            <a:pPr marL="0" indent="0">
              <a:buNone/>
            </a:pPr>
            <a:r>
              <a:rPr lang="ru-RU" sz="3200" dirty="0" smtClean="0"/>
              <a:t>Б) энциклопедия</a:t>
            </a:r>
          </a:p>
          <a:p>
            <a:pPr marL="0" indent="0">
              <a:buNone/>
            </a:pPr>
            <a:r>
              <a:rPr lang="ru-RU" sz="3200" dirty="0" smtClean="0"/>
              <a:t>В) летопись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5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464496" cy="93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3.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1656184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 smtClean="0"/>
              <a:t>На какой фотографии изображен памятник Кириллу и </a:t>
            </a:r>
            <a:r>
              <a:rPr lang="ru-RU" sz="2800" u="sng" dirty="0" err="1" smtClean="0"/>
              <a:t>Мефодию</a:t>
            </a:r>
            <a:r>
              <a:rPr lang="ru-RU" sz="2800" u="sng" dirty="0" smtClean="0"/>
              <a:t> в Москве? </a:t>
            </a:r>
          </a:p>
          <a:p>
            <a:pPr marL="0" indent="0">
              <a:buNone/>
            </a:pPr>
            <a:r>
              <a:rPr lang="ru-RU" sz="2800" dirty="0" smtClean="0"/>
              <a:t>А)                                          </a:t>
            </a:r>
            <a:r>
              <a:rPr lang="ru-RU" sz="3200" dirty="0" smtClean="0"/>
              <a:t>Б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60604"/>
            <a:ext cx="3131840" cy="417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168352" cy="405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4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4.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34481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u="sng" dirty="0" smtClean="0"/>
              <a:t>Найдите верное утверждение. </a:t>
            </a:r>
          </a:p>
          <a:p>
            <a:pPr marL="0" indent="0">
              <a:buNone/>
            </a:pPr>
            <a:r>
              <a:rPr lang="ru-RU" sz="3000" dirty="0" smtClean="0"/>
              <a:t>А) Письменность на Руси стала широко распространяться после принятия христианства.</a:t>
            </a:r>
          </a:p>
          <a:p>
            <a:pPr marL="0" indent="0">
              <a:buNone/>
            </a:pPr>
            <a:r>
              <a:rPr lang="ru-RU" sz="3000" dirty="0" smtClean="0"/>
              <a:t>Б) В Киеве и других городах Древней Руси существовали библиотеки.</a:t>
            </a:r>
          </a:p>
          <a:p>
            <a:pPr marL="0" indent="0">
              <a:buNone/>
            </a:pPr>
            <a:r>
              <a:rPr lang="ru-RU" sz="3000" dirty="0" smtClean="0"/>
              <a:t>В) Грамотными на Руси были только представители знати.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3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5.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7488832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u="sng" dirty="0" smtClean="0"/>
              <a:t>Отметь только то, что имеет отношение к книгам Древней Руси. </a:t>
            </a:r>
          </a:p>
          <a:p>
            <a:pPr marL="0" indent="0">
              <a:buNone/>
            </a:pPr>
            <a:r>
              <a:rPr lang="ru-RU" sz="3200" dirty="0" smtClean="0"/>
              <a:t>А) печатный станок.</a:t>
            </a:r>
          </a:p>
          <a:p>
            <a:pPr marL="0" indent="0">
              <a:buNone/>
            </a:pPr>
            <a:r>
              <a:rPr lang="ru-RU" sz="3200" dirty="0" smtClean="0"/>
              <a:t>Б) Пергамент.</a:t>
            </a:r>
          </a:p>
          <a:p>
            <a:pPr marL="0" indent="0">
              <a:buNone/>
            </a:pPr>
            <a:r>
              <a:rPr lang="ru-RU" sz="3200" dirty="0" smtClean="0"/>
              <a:t>В) Литеры.</a:t>
            </a:r>
          </a:p>
          <a:p>
            <a:pPr marL="0" indent="0">
              <a:buNone/>
            </a:pPr>
            <a:r>
              <a:rPr lang="ru-RU" sz="3200" dirty="0" smtClean="0"/>
              <a:t>Г) Гусиное перо.</a:t>
            </a:r>
          </a:p>
          <a:p>
            <a:pPr marL="0" indent="0">
              <a:buNone/>
            </a:pPr>
            <a:r>
              <a:rPr lang="ru-RU" sz="3200" dirty="0" smtClean="0"/>
              <a:t>Д) Переписчик.</a:t>
            </a:r>
          </a:p>
          <a:p>
            <a:pPr marL="0" indent="0">
              <a:buNone/>
            </a:pPr>
            <a:r>
              <a:rPr lang="ru-RU" sz="3200" dirty="0" smtClean="0"/>
              <a:t>Е) Наборщик.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2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701" y="404664"/>
            <a:ext cx="6313547" cy="10081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 6.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u="sng" dirty="0" smtClean="0"/>
              <a:t>Какая из книг была создана в Древней Руси? </a:t>
            </a:r>
          </a:p>
          <a:p>
            <a:pPr marL="0" indent="0">
              <a:buNone/>
            </a:pPr>
            <a:r>
              <a:rPr lang="ru-RU" sz="3200" dirty="0" smtClean="0"/>
              <a:t>А)                                                  Б) </a:t>
            </a:r>
            <a:endParaRPr lang="ru-RU" sz="3200" dirty="0"/>
          </a:p>
        </p:txBody>
      </p:sp>
      <p:pic>
        <p:nvPicPr>
          <p:cNvPr id="6" name="Рисунок 3" descr="http://booksite.ru/enciklopedia/book/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3186386"/>
            <a:ext cx="4032448" cy="367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52" y="3186387"/>
            <a:ext cx="4538205" cy="36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650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</TotalTime>
  <Words>193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Тест по окружающему миру. 4 класс. «Школа России»</vt:lpstr>
      <vt:lpstr>Вопрос 1.</vt:lpstr>
      <vt:lpstr>Вопрос 2.</vt:lpstr>
      <vt:lpstr>Вопрос 3.</vt:lpstr>
      <vt:lpstr>Вопрос 4.</vt:lpstr>
      <vt:lpstr>Вопрос 5.</vt:lpstr>
      <vt:lpstr>Вопрос 6.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</dc:title>
  <dc:creator>Админ</dc:creator>
  <cp:lastModifiedBy>Админ</cp:lastModifiedBy>
  <cp:revision>5</cp:revision>
  <dcterms:created xsi:type="dcterms:W3CDTF">2014-02-26T09:43:08Z</dcterms:created>
  <dcterms:modified xsi:type="dcterms:W3CDTF">2014-02-26T10:26:41Z</dcterms:modified>
</cp:coreProperties>
</file>