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73CF-AC72-4858-9BDA-9A7B33B4BF8E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083A-2F73-48B0-86C8-787B1E3DE7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617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760">
              <a:srgbClr val="4BAF4B"/>
            </a:gs>
            <a:gs pos="20000">
              <a:srgbClr val="30A448"/>
            </a:gs>
            <a:gs pos="81250">
              <a:srgbClr val="92D050"/>
            </a:gs>
            <a:gs pos="0">
              <a:srgbClr val="00B050"/>
            </a:gs>
            <a:gs pos="50000">
              <a:schemeClr val="accent3">
                <a:lumMod val="75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A73CF-AC72-4858-9BDA-9A7B33B4BF8E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8083A-2F73-48B0-86C8-787B1E3DE7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79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hvost.by/images/photo_statej/lev_pangolin/lev_pangolin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9960" y="0"/>
            <a:ext cx="2952329" cy="3188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65899"/>
            <a:ext cx="3888432" cy="3188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6759" y="1988840"/>
            <a:ext cx="2802607" cy="3688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7051" y="1048902"/>
            <a:ext cx="2623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 </a:t>
            </a:r>
            <a:r>
              <a:rPr lang="ru-RU" sz="2400" dirty="0" smtClean="0"/>
              <a:t>Лев </a:t>
            </a:r>
            <a:r>
              <a:rPr lang="ru-RU" sz="2400" dirty="0"/>
              <a:t>попытался съесть панголина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28184" y="310239"/>
            <a:ext cx="28026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Попытки оказались напрасны, не так-то просто съесть ящерицу в </a:t>
            </a:r>
            <a:r>
              <a:rPr lang="ru-RU" sz="2400" dirty="0" smtClean="0"/>
              <a:t>броне!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3980220"/>
            <a:ext cx="2088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 </a:t>
            </a:r>
            <a:r>
              <a:rPr lang="ru-RU" sz="2400" dirty="0" smtClean="0"/>
              <a:t>Но не тут то было!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38526" y="5805264"/>
            <a:ext cx="4609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Броня панголина способна защитить даже от пули.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75580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20</Words>
  <Application>Microsoft Office PowerPoint</Application>
  <PresentationFormat>Экран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Живая шишка</dc:title>
  <dc:creator>Svetik</dc:creator>
  <dc:description/>
  <cp:lastModifiedBy>Admin</cp:lastModifiedBy>
  <cp:revision>16</cp:revision>
  <dcterms:created xsi:type="dcterms:W3CDTF">2012-12-09T11:55:27Z</dcterms:created>
  <dcterms:modified xsi:type="dcterms:W3CDTF">2014-02-23T03:03:43Z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Живая шишка</vt:lpwstr>
  </property>
  <property fmtid="{D5CDD505-2E9C-101B-9397-08002B2CF9AE}" pid="3" name="SlideDescription">
    <vt:lpwstr/>
  </property>
</Properties>
</file>