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CC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504CB-FDAD-4671-A2F8-776D0C8A73D0}" type="datetimeFigureOut">
              <a:rPr lang="ru-RU" smtClean="0"/>
              <a:t>12.10.2012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F23CF-4439-48B7-8527-7B82933539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504CB-FDAD-4671-A2F8-776D0C8A73D0}" type="datetimeFigureOut">
              <a:rPr lang="ru-RU" smtClean="0"/>
              <a:t>12.10.2012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F23CF-4439-48B7-8527-7B82933539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504CB-FDAD-4671-A2F8-776D0C8A73D0}" type="datetimeFigureOut">
              <a:rPr lang="ru-RU" smtClean="0"/>
              <a:t>12.10.2012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F23CF-4439-48B7-8527-7B82933539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504CB-FDAD-4671-A2F8-776D0C8A73D0}" type="datetimeFigureOut">
              <a:rPr lang="ru-RU" smtClean="0"/>
              <a:t>12.10.2012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F23CF-4439-48B7-8527-7B82933539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504CB-FDAD-4671-A2F8-776D0C8A73D0}" type="datetimeFigureOut">
              <a:rPr lang="ru-RU" smtClean="0"/>
              <a:t>12.10.2012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F23CF-4439-48B7-8527-7B82933539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504CB-FDAD-4671-A2F8-776D0C8A73D0}" type="datetimeFigureOut">
              <a:rPr lang="ru-RU" smtClean="0"/>
              <a:t>12.10.2012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F23CF-4439-48B7-8527-7B82933539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504CB-FDAD-4671-A2F8-776D0C8A73D0}" type="datetimeFigureOut">
              <a:rPr lang="ru-RU" smtClean="0"/>
              <a:t>12.10.2012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F23CF-4439-48B7-8527-7B82933539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504CB-FDAD-4671-A2F8-776D0C8A73D0}" type="datetimeFigureOut">
              <a:rPr lang="ru-RU" smtClean="0"/>
              <a:t>12.10.2012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F23CF-4439-48B7-8527-7B82933539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504CB-FDAD-4671-A2F8-776D0C8A73D0}" type="datetimeFigureOut">
              <a:rPr lang="ru-RU" smtClean="0"/>
              <a:t>12.10.2012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F23CF-4439-48B7-8527-7B82933539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504CB-FDAD-4671-A2F8-776D0C8A73D0}" type="datetimeFigureOut">
              <a:rPr lang="ru-RU" smtClean="0"/>
              <a:t>12.10.2012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F23CF-4439-48B7-8527-7B82933539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504CB-FDAD-4671-A2F8-776D0C8A73D0}" type="datetimeFigureOut">
              <a:rPr lang="ru-RU" smtClean="0"/>
              <a:t>12.10.2012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F23CF-4439-48B7-8527-7B82933539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504CB-FDAD-4671-A2F8-776D0C8A73D0}" type="datetimeFigureOut">
              <a:rPr lang="ru-RU" smtClean="0"/>
              <a:t>12.10.2012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F23CF-4439-48B7-8527-7B82933539F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57233"/>
            <a:ext cx="7772400" cy="1857387"/>
          </a:xfrm>
        </p:spPr>
        <p:txBody>
          <a:bodyPr/>
          <a:lstStyle/>
          <a:p>
            <a:r>
              <a:rPr lang="ru-RU" b="1" dirty="0" smtClean="0"/>
              <a:t>Возможны ли споры без ссоры?</a:t>
            </a:r>
            <a:endParaRPr lang="ru-RU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2643182"/>
            <a:ext cx="4480586" cy="3000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Какие правила нарушены?</a:t>
            </a:r>
            <a:endParaRPr lang="ru-RU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44" y="3857628"/>
            <a:ext cx="3214710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Овальная выноска 4"/>
          <p:cNvSpPr/>
          <p:nvPr/>
        </p:nvSpPr>
        <p:spPr>
          <a:xfrm>
            <a:off x="642910" y="2428868"/>
            <a:ext cx="3143272" cy="1571636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Это за то, что ты забрала мою игрушку!</a:t>
            </a:r>
            <a:endParaRPr lang="ru-RU" sz="2400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3071810"/>
            <a:ext cx="3576655" cy="2373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Овальная выноска 6"/>
          <p:cNvSpPr/>
          <p:nvPr/>
        </p:nvSpPr>
        <p:spPr>
          <a:xfrm>
            <a:off x="5929322" y="1428736"/>
            <a:ext cx="2786082" cy="1643074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Нет, моё платье самое красивое и точка!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2082792"/>
          </a:xfrm>
        </p:spPr>
        <p:txBody>
          <a:bodyPr>
            <a:normAutofit/>
          </a:bodyPr>
          <a:lstStyle/>
          <a:p>
            <a:r>
              <a:rPr lang="ru-RU" b="1" dirty="0" smtClean="0"/>
              <a:t>РЕБЯТА, ДАВАЙТЕ ЖИТЬ ДРУЖНО!</a:t>
            </a:r>
            <a:endParaRPr lang="ru-RU" b="1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14612" y="2143116"/>
            <a:ext cx="3500461" cy="4268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дебаты?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Слово «дебаты» произошло от французского </a:t>
            </a:r>
            <a:r>
              <a:rPr lang="en-US" sz="4400" b="1" dirty="0" err="1" smtClean="0">
                <a:solidFill>
                  <a:schemeClr val="accent2">
                    <a:lumMod val="75000"/>
                  </a:schemeClr>
                </a:solidFill>
              </a:rPr>
              <a:t>debattre</a:t>
            </a:r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4400" dirty="0" smtClean="0"/>
              <a:t>– </a:t>
            </a:r>
            <a:r>
              <a:rPr lang="ru-RU" sz="4400" dirty="0" smtClean="0"/>
              <a:t>спорить.</a:t>
            </a:r>
          </a:p>
          <a:p>
            <a:r>
              <a:rPr lang="ru-RU" sz="4400" dirty="0" smtClean="0"/>
              <a:t> Дебаты – это обмен мнениями между участниками спора.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7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7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>Чтобы дебаты состоялись необходимо соблюдать несколько правил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pPr algn="ctr">
              <a:buNone/>
            </a:pPr>
            <a:r>
              <a:rPr lang="ru-RU" sz="2400" b="1" dirty="0" smtClean="0"/>
              <a:t>Правило № 1</a:t>
            </a:r>
          </a:p>
          <a:p>
            <a:pPr>
              <a:buNone/>
            </a:pPr>
            <a:r>
              <a:rPr lang="ru-RU" dirty="0" smtClean="0"/>
              <a:t>Для проведения дебатов заранее должно быть выбрано время и место.</a:t>
            </a:r>
          </a:p>
          <a:p>
            <a:pPr algn="ctr">
              <a:buNone/>
            </a:pPr>
            <a:r>
              <a:rPr lang="ru-RU" sz="2400" b="1" dirty="0" smtClean="0"/>
              <a:t>Правило № 2</a:t>
            </a:r>
          </a:p>
          <a:p>
            <a:pPr>
              <a:buNone/>
            </a:pPr>
            <a:r>
              <a:rPr lang="ru-RU" dirty="0" smtClean="0"/>
              <a:t>В соре необходимо использовать доводы, которые подтверждают твою точку зрения.</a:t>
            </a:r>
          </a:p>
          <a:p>
            <a:pPr algn="ctr">
              <a:buNone/>
            </a:pPr>
            <a:r>
              <a:rPr lang="ru-RU" sz="2400" b="1" dirty="0" smtClean="0"/>
              <a:t>Правило № 3</a:t>
            </a:r>
          </a:p>
          <a:p>
            <a:pPr>
              <a:buNone/>
            </a:pPr>
            <a:r>
              <a:rPr lang="ru-RU" dirty="0" smtClean="0"/>
              <a:t>Участники дебатов должны уважительно относиться друг к другу.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/>
          <a:lstStyle/>
          <a:p>
            <a:r>
              <a:rPr lang="ru-RU" sz="3200" dirty="0" smtClean="0"/>
              <a:t>Чем дебаты лучше ссоры?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000364" y="928670"/>
            <a:ext cx="21431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ССОРА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2844" y="1500174"/>
            <a:ext cx="864399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НАРУШЕНИЕ  ПРАВИЛ!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Конфликт начался неожиданно, когда </a:t>
            </a:r>
          </a:p>
          <a:p>
            <a:pPr marL="457200" indent="-457200"/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вся семья была в магазине.</a:t>
            </a:r>
          </a:p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2. Требуя купить игрушку, ребёнок устроил</a:t>
            </a:r>
          </a:p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 истерику: кричал, плакал, не слушал</a:t>
            </a:r>
          </a:p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 своих родителей.</a:t>
            </a:r>
          </a:p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3. Родители обещали наказать ребёнка </a:t>
            </a:r>
          </a:p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за недопустимое поведение</a:t>
            </a:r>
          </a:p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РЕЗУЛЬТАТ: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Ребёнок остался без желанной игрушки.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Мама и папа расстроены из-за капризов </a:t>
            </a:r>
          </a:p>
          <a:p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  и непослушания своего ребёнка.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54" y="1214422"/>
            <a:ext cx="1657355" cy="2511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4" y="3929066"/>
            <a:ext cx="1857384" cy="2500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80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00066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Чем дебаты лучше ссоры?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642918"/>
            <a:ext cx="8786874" cy="5483245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00B050"/>
                </a:solidFill>
              </a:rPr>
              <a:t> ДЕБАТЫ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                         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СОБЛЮДЕНИЕ ПРАВИЛ!</a:t>
            </a:r>
            <a:endParaRPr lang="ru-RU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514350" indent="-514350">
              <a:buAutoNum type="arabicPeriod"/>
            </a:pP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Ребёнок заранее пригласил папу и маму за стол переговоров.</a:t>
            </a:r>
          </a:p>
          <a:p>
            <a:pPr marL="514350" indent="-514350">
              <a:buAutoNum type="arabicPeriod"/>
            </a:pP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Он аргументировал (использовал доводы)своё желание получить игрушку: «Я получил хорошие отметки и помог маме по дому».</a:t>
            </a:r>
          </a:p>
          <a:p>
            <a:pPr marL="514350" indent="-514350">
              <a:buAutoNum type="arabicPeriod"/>
            </a:pP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Родители уважительно отнеслись к доводам ребёнка, похвалили его и обещали купить игрушку при возможности.</a:t>
            </a:r>
          </a:p>
          <a:p>
            <a:pPr marL="514350" indent="-514350">
              <a:buNone/>
            </a:pP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РЕЗУЛЬТАТ: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Ребёнок получил игрушку, которую очень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 хотел.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Родители рады, что у них послушный и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 ответственный ребёнок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50778" y="3929066"/>
            <a:ext cx="2786082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214290"/>
            <a:ext cx="21717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</a:rPr>
              <a:t>Проверь себя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400" dirty="0" smtClean="0"/>
              <a:t>Что означает </a:t>
            </a:r>
            <a:r>
              <a:rPr lang="en-US" sz="4400" b="1" dirty="0" err="1" smtClean="0"/>
              <a:t>debattre</a:t>
            </a:r>
            <a:r>
              <a:rPr lang="ru-RU" sz="4400" b="1" dirty="0" smtClean="0"/>
              <a:t> ? </a:t>
            </a:r>
            <a:endParaRPr lang="ru-RU" sz="4400" dirty="0" smtClean="0"/>
          </a:p>
          <a:p>
            <a:pPr>
              <a:buFontTx/>
              <a:buChar char="-"/>
            </a:pPr>
            <a:r>
              <a:rPr lang="ru-RU" sz="4400" dirty="0" smtClean="0"/>
              <a:t>кричать               </a:t>
            </a:r>
          </a:p>
          <a:p>
            <a:pPr>
              <a:buNone/>
            </a:pPr>
            <a:r>
              <a:rPr lang="ru-RU" sz="4400" dirty="0" smtClean="0"/>
              <a:t> - спорить        </a:t>
            </a:r>
          </a:p>
          <a:p>
            <a:pPr>
              <a:buNone/>
            </a:pPr>
            <a:r>
              <a:rPr lang="ru-RU" sz="4400" dirty="0" smtClean="0"/>
              <a:t> - конфликт </a:t>
            </a:r>
          </a:p>
          <a:p>
            <a:pPr>
              <a:buFontTx/>
              <a:buChar char="-"/>
            </a:pPr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3000372"/>
            <a:ext cx="3188980" cy="2571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Какие ситуации являются дебатами?</a:t>
            </a:r>
            <a:endParaRPr lang="ru-RU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071546"/>
            <a:ext cx="8858312" cy="5054617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800000"/>
                </a:solidFill>
              </a:rPr>
              <a:t>Играя в футбол, один мальчик нарушил правила. За это команда выгнала его с поля.</a:t>
            </a:r>
          </a:p>
          <a:p>
            <a:r>
              <a:rPr lang="ru-RU" sz="2800" dirty="0" smtClean="0">
                <a:solidFill>
                  <a:srgbClr val="800000"/>
                </a:solidFill>
              </a:rPr>
              <a:t>Саша попросил поделиться сестрёнку с ним конфетой, предложив взамен покататься на велосипеде. Даша согласилась.</a:t>
            </a:r>
          </a:p>
          <a:p>
            <a:r>
              <a:rPr lang="ru-RU" sz="2800" dirty="0" smtClean="0">
                <a:solidFill>
                  <a:srgbClr val="800000"/>
                </a:solidFill>
              </a:rPr>
              <a:t>Катя без спросу взяла куколку у подруги. Узнав об этом, Маша пригласила Катю и объяснила, что кукла – подарок, который ей очень дорог. Катя вернула куколку.</a:t>
            </a:r>
          </a:p>
          <a:p>
            <a:r>
              <a:rPr lang="ru-RU" sz="2800" dirty="0" smtClean="0">
                <a:solidFill>
                  <a:srgbClr val="800000"/>
                </a:solidFill>
              </a:rPr>
              <a:t>Витя дёрнул за косичку Таню. Девочка обиделась на него и заплакала.</a:t>
            </a:r>
            <a:endParaRPr lang="ru-RU" sz="3600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Чем дебаты лучше ссоры? </a:t>
            </a:r>
            <a:endParaRPr lang="ru-RU" sz="36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2643182"/>
            <a:ext cx="1785950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15140" y="2857496"/>
            <a:ext cx="13716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42844" y="1285860"/>
            <a:ext cx="8786874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        </a:t>
            </a:r>
            <a:r>
              <a:rPr lang="ru-RU" sz="24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   </a:t>
            </a:r>
            <a:r>
              <a:rPr lang="ru-RU" sz="28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Дебаты                                                         Ссора</a:t>
            </a:r>
            <a:endParaRPr lang="ru-RU" sz="2400" b="1" dirty="0" smtClean="0">
              <a:ln>
                <a:solidFill>
                  <a:sysClr val="windowText" lastClr="000000"/>
                </a:solidFill>
              </a:ln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Уважительное отношение</a:t>
            </a:r>
          </a:p>
          <a:p>
            <a:pPr algn="ctr"/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Сопровождается руганью</a:t>
            </a:r>
          </a:p>
          <a:p>
            <a:pPr algn="ctr"/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Мирный путь решения вопроса</a:t>
            </a:r>
          </a:p>
          <a:p>
            <a:pPr algn="ctr"/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Использование аргументов</a:t>
            </a:r>
          </a:p>
          <a:p>
            <a:pPr algn="ctr"/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Результат: обида, злость</a:t>
            </a:r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rot="10800000">
            <a:off x="1571604" y="1857364"/>
            <a:ext cx="1214446" cy="7143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 flipH="1" flipV="1">
            <a:off x="5357818" y="2928934"/>
            <a:ext cx="2928958" cy="107157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6200000" flipV="1">
            <a:off x="1000100" y="2428868"/>
            <a:ext cx="2143140" cy="128588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0800000">
            <a:off x="1785918" y="2143116"/>
            <a:ext cx="1285884" cy="107157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5929322" y="1857364"/>
            <a:ext cx="1143008" cy="92869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42942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Прочитай стих и скажи, что нужно сделать волку, чтобы без ссоры получить дольку?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857232"/>
            <a:ext cx="3000396" cy="5268931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000" b="1" i="1" dirty="0" smtClean="0"/>
          </a:p>
          <a:p>
            <a:pPr>
              <a:buNone/>
            </a:pPr>
            <a:endParaRPr lang="ru-RU" sz="2000" b="1" i="1" dirty="0"/>
          </a:p>
          <a:p>
            <a:pPr>
              <a:buNone/>
            </a:pPr>
            <a:endParaRPr lang="ru-RU" sz="2000" b="1" i="1" dirty="0" smtClean="0"/>
          </a:p>
          <a:p>
            <a:pPr>
              <a:buNone/>
            </a:pPr>
            <a:r>
              <a:rPr lang="ru-RU" sz="2000" b="1" i="1" dirty="0" smtClean="0"/>
              <a:t>Мы делили апельсин.</a:t>
            </a:r>
          </a:p>
          <a:p>
            <a:pPr>
              <a:buNone/>
            </a:pPr>
            <a:r>
              <a:rPr lang="ru-RU" sz="2000" b="1" i="1" dirty="0" smtClean="0"/>
              <a:t>Много нас, а он - один.</a:t>
            </a:r>
          </a:p>
          <a:p>
            <a:pPr>
              <a:buNone/>
            </a:pPr>
            <a:r>
              <a:rPr lang="ru-RU" sz="2000" b="1" i="1" dirty="0" smtClean="0"/>
              <a:t>Эта долька – для ежа!</a:t>
            </a:r>
          </a:p>
          <a:p>
            <a:pPr>
              <a:buNone/>
            </a:pPr>
            <a:r>
              <a:rPr lang="ru-RU" sz="2000" b="1" i="1" dirty="0" smtClean="0"/>
              <a:t>Эта долька –для чижа!</a:t>
            </a:r>
          </a:p>
          <a:p>
            <a:pPr>
              <a:buNone/>
            </a:pPr>
            <a:r>
              <a:rPr lang="ru-RU" sz="2000" b="1" i="1" dirty="0" smtClean="0"/>
              <a:t>Эта долька- для бобра!</a:t>
            </a:r>
          </a:p>
          <a:p>
            <a:pPr>
              <a:buNone/>
            </a:pPr>
            <a:r>
              <a:rPr lang="ru-RU" sz="2000" b="1" i="1" dirty="0" smtClean="0"/>
              <a:t>А для волка – кожура!</a:t>
            </a:r>
            <a:endParaRPr lang="ru-RU" sz="20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3786182" y="1285860"/>
            <a:ext cx="514353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b="1" dirty="0" smtClean="0"/>
              <a:t>Обидеться на всех и остаться с кожурой.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/>
              <a:t>Пригласить зверей к себе в гости, чтобы поровну поделить апельсин.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/>
              <a:t>Отобрать апельсин и ни с кем не делиться.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/>
              <a:t>Объяснить ежу, чижу и бобру, что кожура не съедобная.</a:t>
            </a:r>
            <a:endParaRPr lang="ru-RU" sz="2800" b="1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4429132"/>
            <a:ext cx="1905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471</Words>
  <Application>Microsoft Office PowerPoint</Application>
  <PresentationFormat>Экран (4:3)</PresentationFormat>
  <Paragraphs>75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Возможны ли споры без ссоры?</vt:lpstr>
      <vt:lpstr>Что такое дебаты?</vt:lpstr>
      <vt:lpstr>Чтобы дебаты состоялись необходимо соблюдать несколько правил</vt:lpstr>
      <vt:lpstr>Чем дебаты лучше ссоры?</vt:lpstr>
      <vt:lpstr>Чем дебаты лучше ссоры?</vt:lpstr>
      <vt:lpstr>Проверь себя</vt:lpstr>
      <vt:lpstr>Какие ситуации являются дебатами?</vt:lpstr>
      <vt:lpstr>Чем дебаты лучше ссоры? </vt:lpstr>
      <vt:lpstr>Прочитай стих и скажи, что нужно сделать волку, чтобы без ссоры получить дольку?</vt:lpstr>
      <vt:lpstr>Какие правила нарушены?</vt:lpstr>
      <vt:lpstr>РЕБЯТА, ДАВАЙТЕ ЖИТЬ ДРУЖНО!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Возможны ли споры без ссоры?</dc:title>
  <dc:creator>Надежда</dc:creator>
  <cp:lastModifiedBy>Надежда</cp:lastModifiedBy>
  <cp:revision>13</cp:revision>
  <dcterms:created xsi:type="dcterms:W3CDTF">2012-10-12T15:34:13Z</dcterms:created>
  <dcterms:modified xsi:type="dcterms:W3CDTF">2012-10-12T17:37:56Z</dcterms:modified>
</cp:coreProperties>
</file>