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AF8A-ECEC-48CF-AFCC-A21C8FD6A7BD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5859-6A4C-460B-A6D6-A81CD9DD6E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ove.gorodsochi.ru/diary/post.phtml?post_id=646\u0026user_id=206207148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www.erepublik.com/en/article/-hellip-1-1779478/1/2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vrogacheve.ru/2012/06/15/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feenesing.3dn.ru/news/skachat_zvuki_pro_utok_kotorye_krjakajut/2012-10-06-44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orum.skif4x4.ru/viewtopic.php?id=9506&amp;p=4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dic.academic.ru/dic.nsf/enc_colier/1814/%D0%A7%D0%95%D0%A0%D0%95%D0%9F%D0%90%D0%A5%D0%98" TargetMode="External"/><Relationship Id="rId4" Type="http://schemas.openxmlformats.org/officeDocument/2006/relationships/hyperlink" Target="http://bestreferat.ru/referat-215251.html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logs.privet.ru/user/lachur?tag_id=49457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internet.ru/community/our_magic_world/rubric/739178/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dic.academic.ru/dic.nsf/ruwiki/163708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amlib.ru/m/mamaewa_e_m/7.shtml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animals.9vds.ru/ryba-rechnaya-foto.html" TargetMode="Externa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12976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Ожмекова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Наталья Юрьевна</a:t>
            </a:r>
          </a:p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3 класс</a:t>
            </a:r>
          </a:p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Окружающий мир</a:t>
            </a:r>
          </a:p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УМК «Школа России»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2902" y="1340768"/>
            <a:ext cx="635109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Тест по теме:</a:t>
            </a:r>
          </a:p>
          <a:p>
            <a:pPr algn="ctr"/>
            <a:r>
              <a:rPr lang="ru-RU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 «Размножение и развитие </a:t>
            </a:r>
          </a:p>
          <a:p>
            <a:pPr algn="ctr"/>
            <a:r>
              <a:rPr lang="ru-RU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животных»</a:t>
            </a:r>
            <a:endParaRPr lang="ru-RU" sz="44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8000">
              <a:schemeClr val="accent3">
                <a:alpha val="6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На какой схеме правильно показано развитие бабочки?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mg12.jpg"/>
          <p:cNvPicPr>
            <a:picLocks noChangeAspect="1"/>
          </p:cNvPicPr>
          <p:nvPr/>
        </p:nvPicPr>
        <p:blipFill>
          <a:blip r:embed="rId2" cstate="print"/>
          <a:srcRect l="5778" t="34991" r="83166" b="46665"/>
          <a:stretch>
            <a:fillRect/>
          </a:stretch>
        </p:blipFill>
        <p:spPr>
          <a:xfrm>
            <a:off x="1619672" y="1772816"/>
            <a:ext cx="504056" cy="79208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23528" y="1772816"/>
            <a:ext cx="8640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Овал 5"/>
          <p:cNvSpPr/>
          <p:nvPr/>
        </p:nvSpPr>
        <p:spPr>
          <a:xfrm>
            <a:off x="395536" y="39330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</a:t>
            </a:r>
            <a:endParaRPr lang="ru-RU" sz="6000" b="1" dirty="0"/>
          </a:p>
        </p:txBody>
      </p:sp>
      <p:pic>
        <p:nvPicPr>
          <p:cNvPr id="7" name="Рисунок 6" descr="img12.jpg"/>
          <p:cNvPicPr>
            <a:picLocks noChangeAspect="1"/>
          </p:cNvPicPr>
          <p:nvPr/>
        </p:nvPicPr>
        <p:blipFill>
          <a:blip r:embed="rId2" cstate="print"/>
          <a:srcRect l="18413" t="65009" r="67373" b="1639"/>
          <a:stretch>
            <a:fillRect/>
          </a:stretch>
        </p:blipFill>
        <p:spPr>
          <a:xfrm>
            <a:off x="3131840" y="1700808"/>
            <a:ext cx="648072" cy="1440160"/>
          </a:xfrm>
          <a:prstGeom prst="rect">
            <a:avLst/>
          </a:prstGeom>
        </p:spPr>
      </p:pic>
      <p:pic>
        <p:nvPicPr>
          <p:cNvPr id="8" name="Рисунок 7" descr="img12.jpg"/>
          <p:cNvPicPr>
            <a:picLocks noChangeAspect="1"/>
          </p:cNvPicPr>
          <p:nvPr/>
        </p:nvPicPr>
        <p:blipFill>
          <a:blip r:embed="rId2" cstate="print"/>
          <a:srcRect l="23151" t="3307" r="54738" b="68344"/>
          <a:stretch>
            <a:fillRect/>
          </a:stretch>
        </p:blipFill>
        <p:spPr>
          <a:xfrm>
            <a:off x="4932040" y="1772816"/>
            <a:ext cx="1008112" cy="1224136"/>
          </a:xfrm>
          <a:prstGeom prst="rect">
            <a:avLst/>
          </a:prstGeom>
        </p:spPr>
      </p:pic>
      <p:pic>
        <p:nvPicPr>
          <p:cNvPr id="9" name="Рисунок 8" descr="img12.jpg"/>
          <p:cNvPicPr>
            <a:picLocks noChangeAspect="1"/>
          </p:cNvPicPr>
          <p:nvPr/>
        </p:nvPicPr>
        <p:blipFill>
          <a:blip r:embed="rId2" cstate="print"/>
          <a:srcRect l="15254" t="28321" r="40524" b="34991"/>
          <a:stretch>
            <a:fillRect/>
          </a:stretch>
        </p:blipFill>
        <p:spPr>
          <a:xfrm>
            <a:off x="6732240" y="1628800"/>
            <a:ext cx="2016224" cy="1584176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2339752" y="2132856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23928" y="2204864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012160" y="2276872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img12.jpg"/>
          <p:cNvPicPr>
            <a:picLocks noChangeAspect="1"/>
          </p:cNvPicPr>
          <p:nvPr/>
        </p:nvPicPr>
        <p:blipFill>
          <a:blip r:embed="rId2" cstate="print"/>
          <a:srcRect l="5778" t="34991" r="83166" b="46665"/>
          <a:stretch>
            <a:fillRect/>
          </a:stretch>
        </p:blipFill>
        <p:spPr>
          <a:xfrm>
            <a:off x="1619672" y="4005064"/>
            <a:ext cx="504056" cy="792088"/>
          </a:xfrm>
          <a:prstGeom prst="rect">
            <a:avLst/>
          </a:prstGeom>
        </p:spPr>
      </p:pic>
      <p:pic>
        <p:nvPicPr>
          <p:cNvPr id="14" name="Рисунок 13" descr="img12.jpg"/>
          <p:cNvPicPr>
            <a:picLocks noChangeAspect="1"/>
          </p:cNvPicPr>
          <p:nvPr/>
        </p:nvPicPr>
        <p:blipFill>
          <a:blip r:embed="rId2" cstate="print"/>
          <a:srcRect l="23151" t="3307" r="54738" b="68344"/>
          <a:stretch>
            <a:fillRect/>
          </a:stretch>
        </p:blipFill>
        <p:spPr>
          <a:xfrm>
            <a:off x="3059832" y="3933056"/>
            <a:ext cx="1008112" cy="1224136"/>
          </a:xfrm>
          <a:prstGeom prst="rect">
            <a:avLst/>
          </a:prstGeom>
        </p:spPr>
      </p:pic>
      <p:pic>
        <p:nvPicPr>
          <p:cNvPr id="15" name="Рисунок 14" descr="img12.jpg"/>
          <p:cNvPicPr>
            <a:picLocks noChangeAspect="1"/>
          </p:cNvPicPr>
          <p:nvPr/>
        </p:nvPicPr>
        <p:blipFill>
          <a:blip r:embed="rId2" cstate="print"/>
          <a:srcRect l="18413" t="65009" r="67373" b="1639"/>
          <a:stretch>
            <a:fillRect/>
          </a:stretch>
        </p:blipFill>
        <p:spPr>
          <a:xfrm>
            <a:off x="5220072" y="3789040"/>
            <a:ext cx="648072" cy="1440160"/>
          </a:xfrm>
          <a:prstGeom prst="rect">
            <a:avLst/>
          </a:prstGeom>
        </p:spPr>
      </p:pic>
      <p:pic>
        <p:nvPicPr>
          <p:cNvPr id="16" name="Рисунок 15" descr="img12.jpg"/>
          <p:cNvPicPr>
            <a:picLocks noChangeAspect="1"/>
          </p:cNvPicPr>
          <p:nvPr/>
        </p:nvPicPr>
        <p:blipFill>
          <a:blip r:embed="rId2" cstate="print"/>
          <a:srcRect l="15254" t="28321" r="40524" b="34991"/>
          <a:stretch>
            <a:fillRect/>
          </a:stretch>
        </p:blipFill>
        <p:spPr>
          <a:xfrm>
            <a:off x="6876256" y="3861048"/>
            <a:ext cx="2016224" cy="1584176"/>
          </a:xfrm>
          <a:prstGeom prst="rect">
            <a:avLst/>
          </a:prstGeom>
        </p:spPr>
      </p:pic>
      <p:sp>
        <p:nvSpPr>
          <p:cNvPr id="17" name="Стрелка вправо 16"/>
          <p:cNvSpPr/>
          <p:nvPr/>
        </p:nvSpPr>
        <p:spPr>
          <a:xfrm>
            <a:off x="2267744" y="4293096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283968" y="4437112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012160" y="4437112"/>
            <a:ext cx="720080" cy="2880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75656" y="2780928"/>
            <a:ext cx="66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яйцо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3212976"/>
            <a:ext cx="94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куколка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2" y="3140968"/>
            <a:ext cx="10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гусеница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164288" y="3284984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475656" y="5013176"/>
            <a:ext cx="66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яйцо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059832" y="5301208"/>
            <a:ext cx="10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гусеница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76056" y="5373216"/>
            <a:ext cx="94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куколка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308304" y="5589240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8000">
              <a:schemeClr val="accent3">
                <a:alpha val="6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Лягушки и жабы: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772816"/>
            <a:ext cx="8640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Овал 5"/>
          <p:cNvSpPr/>
          <p:nvPr/>
        </p:nvSpPr>
        <p:spPr>
          <a:xfrm>
            <a:off x="323528" y="30689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</a:t>
            </a:r>
            <a:endParaRPr lang="ru-RU" sz="6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19672" y="1916832"/>
            <a:ext cx="360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Откладывают яйца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1680" y="3212976"/>
            <a:ext cx="3583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Откладывают икру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95536" y="4509120"/>
            <a:ext cx="8640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</a:t>
            </a:r>
            <a:endParaRPr lang="ru-RU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19672" y="4797152"/>
            <a:ext cx="399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Рождают детёнышей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lesnoytur.ru/amfibii/lagprud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501008"/>
            <a:ext cx="2858686" cy="2664296"/>
          </a:xfrm>
          <a:prstGeom prst="rect">
            <a:avLst/>
          </a:prstGeom>
          <a:noFill/>
        </p:spPr>
      </p:pic>
      <p:pic>
        <p:nvPicPr>
          <p:cNvPr id="1028" name="Picture 4" descr="http://bvi.rusf.ru/sista/illus/2697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484784"/>
            <a:ext cx="2764177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8000">
              <a:schemeClr val="accent3">
                <a:alpha val="6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Отметь, какие из этих животных откладывают яйца.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249289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Овал 5"/>
          <p:cNvSpPr/>
          <p:nvPr/>
        </p:nvSpPr>
        <p:spPr>
          <a:xfrm>
            <a:off x="3131840" y="25649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</a:t>
            </a:r>
            <a:endParaRPr lang="ru-RU" sz="6000" b="1" dirty="0"/>
          </a:p>
        </p:txBody>
      </p:sp>
      <p:sp>
        <p:nvSpPr>
          <p:cNvPr id="28" name="Овал 27"/>
          <p:cNvSpPr/>
          <p:nvPr/>
        </p:nvSpPr>
        <p:spPr>
          <a:xfrm>
            <a:off x="6228184" y="256490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</a:t>
            </a:r>
            <a:endParaRPr lang="ru-RU" sz="6600" b="1" dirty="0"/>
          </a:p>
        </p:txBody>
      </p:sp>
      <p:pic>
        <p:nvPicPr>
          <p:cNvPr id="16386" name="Picture 2" descr="http://uznaika.com/uploads/posts/2012-03/1330717867_slide0004_image0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628800"/>
            <a:ext cx="1848879" cy="1736678"/>
          </a:xfrm>
          <a:prstGeom prst="rect">
            <a:avLst/>
          </a:prstGeom>
          <a:noFill/>
        </p:spPr>
      </p:pic>
      <p:pic>
        <p:nvPicPr>
          <p:cNvPr id="16388" name="Picture 4" descr="http://bestreferat.ru/images/paper/75/56/4295675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556792"/>
            <a:ext cx="1805607" cy="1872208"/>
          </a:xfrm>
          <a:prstGeom prst="rect">
            <a:avLst/>
          </a:prstGeom>
          <a:noFill/>
        </p:spPr>
      </p:pic>
      <p:pic>
        <p:nvPicPr>
          <p:cNvPr id="16390" name="Picture 6" descr="http://i.i.ua/photo/images/pic/3/9/4584693_f74532e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628800"/>
            <a:ext cx="2234731" cy="1584176"/>
          </a:xfrm>
          <a:prstGeom prst="rect">
            <a:avLst/>
          </a:prstGeom>
          <a:noFill/>
        </p:spPr>
      </p:pic>
      <p:pic>
        <p:nvPicPr>
          <p:cNvPr id="16392" name="Picture 8" descr="http://pravmir.ru/wp-content/uploads/2011/08/607-305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3" y="4005064"/>
            <a:ext cx="2489419" cy="1584176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1835696" y="55892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Д</a:t>
            </a:r>
            <a:endParaRPr lang="ru-RU" sz="5400" b="1" dirty="0"/>
          </a:p>
        </p:txBody>
      </p:sp>
      <p:pic>
        <p:nvPicPr>
          <p:cNvPr id="16394" name="Picture 10" descr="http://dic.academic.ru/pictures/enc_colier/ph0218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BF6F2"/>
              </a:clrFrom>
              <a:clrTo>
                <a:srgbClr val="FBF6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789040"/>
            <a:ext cx="3093600" cy="18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6228184" y="558924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8000">
              <a:schemeClr val="accent3">
                <a:alpha val="6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 На рисунке показаны: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19168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Овал 5"/>
          <p:cNvSpPr/>
          <p:nvPr/>
        </p:nvSpPr>
        <p:spPr>
          <a:xfrm>
            <a:off x="467544" y="35010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1916832"/>
            <a:ext cx="3806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Птенцы зяблика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3501008"/>
            <a:ext cx="2996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Птенцы утки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17410" name="Picture 2" descr="http://bigpicture.ru/wp-content/uploads/2012/10/cuteduck-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413535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8000">
              <a:schemeClr val="accent3">
                <a:alpha val="6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5. Какие животные рождают детёнышей и выкармливают их молоком?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191683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</a:t>
            </a:r>
            <a:endParaRPr lang="ru-RU" sz="6000" b="1" dirty="0"/>
          </a:p>
        </p:txBody>
      </p:sp>
      <p:sp>
        <p:nvSpPr>
          <p:cNvPr id="6" name="Овал 5"/>
          <p:cNvSpPr/>
          <p:nvPr/>
        </p:nvSpPr>
        <p:spPr>
          <a:xfrm>
            <a:off x="395536" y="306896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Б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1916832"/>
            <a:ext cx="2743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Насекомые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3068960"/>
            <a:ext cx="1460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Рыбы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536" y="41490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</a:t>
            </a:r>
            <a:endParaRPr lang="ru-RU" sz="6600" b="1" dirty="0"/>
          </a:p>
        </p:txBody>
      </p:sp>
      <p:sp>
        <p:nvSpPr>
          <p:cNvPr id="9" name="Овал 8"/>
          <p:cNvSpPr/>
          <p:nvPr/>
        </p:nvSpPr>
        <p:spPr>
          <a:xfrm>
            <a:off x="395536" y="530120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Г</a:t>
            </a:r>
            <a:endParaRPr lang="ru-RU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4149080"/>
            <a:ext cx="1648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Птицы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5445224"/>
            <a:ext cx="1503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Звери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18434" name="Picture 2" descr="http://dic.academic.ru/pictures/wiki/files/68/Dytiscus_latissim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15633">
            <a:off x="4932040" y="1628800"/>
            <a:ext cx="985881" cy="1296144"/>
          </a:xfrm>
          <a:prstGeom prst="rect">
            <a:avLst/>
          </a:prstGeom>
          <a:noFill/>
        </p:spPr>
      </p:pic>
      <p:pic>
        <p:nvPicPr>
          <p:cNvPr id="18436" name="Picture 4" descr="http://dic.academic.ru/pictures/enc_colier/ph0875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08920"/>
            <a:ext cx="2043655" cy="1440160"/>
          </a:xfrm>
          <a:prstGeom prst="rect">
            <a:avLst/>
          </a:prstGeom>
          <a:noFill/>
        </p:spPr>
      </p:pic>
      <p:pic>
        <p:nvPicPr>
          <p:cNvPr id="18438" name="Picture 6" descr="http://samlib.ru/img/m/mamaewa_e_m/7/popolzenx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573016"/>
            <a:ext cx="1575175" cy="1512168"/>
          </a:xfrm>
          <a:prstGeom prst="rect">
            <a:avLst/>
          </a:prstGeom>
          <a:noFill/>
        </p:spPr>
      </p:pic>
      <p:pic>
        <p:nvPicPr>
          <p:cNvPr id="18440" name="Picture 8" descr="http://s45.radikal.ru/i110/1003/64/87d47759dbf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941168"/>
            <a:ext cx="279031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105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1. На какой схеме правильно показано развитие бабочки?</vt:lpstr>
      <vt:lpstr>2. Лягушки и жабы:</vt:lpstr>
      <vt:lpstr>3. Отметь, какие из этих животных откладывают яйца.</vt:lpstr>
      <vt:lpstr>4. На рисунке показаны:</vt:lpstr>
      <vt:lpstr>5. Какие животные рождают детёнышей и выкармливают их молоком?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2005-12-31T21:39:32Z</dcterms:created>
  <dcterms:modified xsi:type="dcterms:W3CDTF">2005-12-31T22:45:31Z</dcterms:modified>
</cp:coreProperties>
</file>