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1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buNone/>
            </a:pPr>
            <a:r>
              <a:rPr lang="ru"/>
              <a:t>Богданов-Бельский. Устный счет.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85250" y="67612"/>
            <a:ext cx="3511249" cy="49274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224700" y="4554434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
Василий Перов.  Тройка. Ученики мастеровые везут воду, 1866</a:t>
            </a:r>
          </a:p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34475" y="430875"/>
            <a:ext cx="6165324" cy="45454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-94850" y="44467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
Василий Максимов.  Мальчик-механик, 1871</a:t>
            </a:r>
          </a:p>
          <a:p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55700" y="175049"/>
            <a:ext cx="5508774" cy="46186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Константин Маковский.</a:t>
            </a:r>
          </a:p>
          <a:p>
            <a:pPr algn="l">
              <a:buNone/>
            </a:pPr>
            <a:r>
              <a:rPr lang="ru"/>
              <a:t>Дети, бегущие от грозы, 1872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827725" y="0"/>
            <a:ext cx="3076746" cy="51434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08125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buNone/>
            </a:pPr>
            <a:r>
              <a:rPr lang="ru"/>
              <a:t>Владимир Маковский.Свидание, 1883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55350" y="113887"/>
            <a:ext cx="3744900" cy="49157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16800" y="4130284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ru"/>
              <a:t>Вл. Маковский </a:t>
            </a:r>
          </a:p>
          <a:p>
            <a:pPr algn="l">
              <a:buNone/>
            </a:pPr>
            <a:r>
              <a:rPr lang="ru"/>
              <a:t>Крестьянские дети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141575" y="45700"/>
            <a:ext cx="5879750" cy="4880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65675" y="42812"/>
            <a:ext cx="6909674" cy="5057875"/>
          </a:xfrm>
          <a:prstGeom prst="rect">
            <a:avLst/>
          </a:prstGeom>
        </p:spPr>
      </p:pic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1400">
                <a:solidFill>
                  <a:schemeClr val="dk1"/>
                </a:solidFill>
              </a:rPr>
              <a:t>Владимир Маковский.  Игра в бабки, 1870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Алексей Степанов. Журавли летят, 1891</a:t>
            </a:r>
          </a:p>
          <a:p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58087" y="178050"/>
            <a:ext cx="7427824" cy="41710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17900" y="89825"/>
            <a:ext cx="3927399" cy="4868699"/>
          </a:xfrm>
          <a:prstGeom prst="rect">
            <a:avLst/>
          </a:prstGeom>
        </p:spPr>
      </p:pic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9100" y="4195184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ru"/>
              <a:t>Венецианов. Вот те и батьков обед!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123300" y="34750"/>
            <a:ext cx="3700525" cy="4847850"/>
          </a:xfrm>
          <a:prstGeom prst="rect">
            <a:avLst/>
          </a:prstGeom>
        </p:spPr>
      </p:pic>
      <p:sp>
        <p:nvSpPr>
          <p:cNvPr id="54" name="Shape 54"/>
          <p:cNvSpPr txBox="1"/>
          <p:nvPr/>
        </p:nvSpPr>
        <p:spPr>
          <a:xfrm>
            <a:off x="1083300" y="4164850"/>
            <a:ext cx="3000000" cy="490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>
                <a:solidFill>
                  <a:srgbClr val="B7B7B7"/>
                </a:solidFill>
              </a:rPr>
              <a:t>
</a:t>
            </a:r>
            <a:r>
              <a:rPr lang="ru" b="1">
                <a:solidFill>
                  <a:srgbClr val="B7B7B7"/>
                </a:solidFill>
              </a:rPr>
              <a:t>Венецианов Алексей. </a:t>
            </a:r>
          </a:p>
          <a:p>
            <a:pPr lvl="0" rtl="0">
              <a:buNone/>
            </a:pPr>
            <a:r>
              <a:rPr lang="ru" b="1">
                <a:solidFill>
                  <a:srgbClr val="B7B7B7"/>
                </a:solidFill>
              </a:rPr>
              <a:t>Захарка.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41775" y="419085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ru"/>
              <a:t>Алексей Корзухин. </a:t>
            </a:r>
          </a:p>
          <a:p>
            <a:pPr algn="l">
              <a:buNone/>
            </a:pPr>
            <a:r>
              <a:rPr lang="ru"/>
              <a:t>Разлука, 1872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98225" y="306374"/>
            <a:ext cx="6190175" cy="46195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00675" y="154812"/>
            <a:ext cx="7307024" cy="4833875"/>
          </a:xfrm>
          <a:prstGeom prst="rect">
            <a:avLst/>
          </a:prstGeom>
        </p:spPr>
      </p:pic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Алексей Степанов.  Дети на хворосте, 1899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/>
              <a:t>Илларион Прянишников. Подборка картин - В засаде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85225" y="-141275"/>
            <a:ext cx="7852025" cy="5067175"/>
          </a:xfrm>
          <a:prstGeom prst="rect">
            <a:avLst/>
          </a:prstGeom>
        </p:spPr>
      </p:pic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403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/>
              <a:t>Илларион Прянишников.  В засаде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Экран (16:9)</PresentationFormat>
  <Paragraphs>18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dark-gradient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Ivan</cp:lastModifiedBy>
  <cp:revision>1</cp:revision>
  <dcterms:modified xsi:type="dcterms:W3CDTF">2014-02-23T08:24:47Z</dcterms:modified>
</cp:coreProperties>
</file>