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81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0"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marL="0" indent="190500"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indent="304800" algn="ctr">
              <a:buSzPct val="100000"/>
              <a:defRPr sz="4800"/>
            </a:lvl1pPr>
            <a:lvl2pPr indent="304800" algn="ctr">
              <a:buSzPct val="100000"/>
              <a:defRPr sz="4800"/>
            </a:lvl2pPr>
            <a:lvl3pPr indent="304800" algn="ctr">
              <a:buSzPct val="100000"/>
              <a:defRPr sz="4800"/>
            </a:lvl3pPr>
            <a:lvl4pPr indent="304800" algn="ctr">
              <a:buSzPct val="100000"/>
              <a:defRPr sz="4800"/>
            </a:lvl4pPr>
            <a:lvl5pPr indent="304800" algn="ctr">
              <a:buSzPct val="100000"/>
              <a:defRPr sz="4800"/>
            </a:lvl5pPr>
            <a:lvl6pPr indent="304800" algn="ctr">
              <a:buSzPct val="100000"/>
              <a:defRPr sz="4800"/>
            </a:lvl6pPr>
            <a:lvl7pPr indent="304800" algn="ctr">
              <a:buSzPct val="100000"/>
              <a:defRPr sz="4800"/>
            </a:lvl7pPr>
            <a:lvl8pPr indent="304800" algn="ctr">
              <a:buSzPct val="100000"/>
              <a:defRPr sz="4800"/>
            </a:lvl8pPr>
            <a:lvl9pPr indent="304800" algn="ctr"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285750" indent="-171450"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marL="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 marL="0" indent="228600"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marL="342900" indent="-152400"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 marL="742950" indent="-13335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 marL="1143000" indent="-76200"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 marL="16002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 marL="20574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 marL="25146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 marL="29718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 marL="34290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 marL="3886200" indent="-114300"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buNone/>
            </a:pPr>
            <a:r>
              <a:rPr lang="ru"/>
              <a:t>Богданов-Бельский. Устный счет.</a:t>
            </a:r>
          </a:p>
        </p:txBody>
      </p:sp>
      <p:pic>
        <p:nvPicPr>
          <p:cNvPr id="24" name="Shape 2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885250" y="67612"/>
            <a:ext cx="3511249" cy="49274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224700" y="4554434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
Василий Перов.  Тройка. Ученики мастеровые везут воду, 1866</a:t>
            </a:r>
          </a:p>
          <a:p>
            <a:endParaRPr/>
          </a:p>
        </p:txBody>
      </p:sp>
      <p:pic>
        <p:nvPicPr>
          <p:cNvPr id="79" name="Shape 7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734475" y="430875"/>
            <a:ext cx="6165324" cy="45454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-94850" y="44467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
Василий Максимов.  Мальчик-механик, 1871</a:t>
            </a:r>
          </a:p>
          <a:p>
            <a:endParaRPr/>
          </a:p>
        </p:txBody>
      </p:sp>
      <p:pic>
        <p:nvPicPr>
          <p:cNvPr id="85" name="Shape 8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855700" y="175049"/>
            <a:ext cx="5508774" cy="46186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Константин Маковский.</a:t>
            </a:r>
          </a:p>
          <a:p>
            <a:pPr algn="l">
              <a:buNone/>
            </a:pPr>
            <a:r>
              <a:rPr lang="ru"/>
              <a:t>Дети, бегущие от грозы, 1872</a:t>
            </a:r>
          </a:p>
        </p:txBody>
      </p:sp>
      <p:pic>
        <p:nvPicPr>
          <p:cNvPr id="91" name="Shape 9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827725" y="0"/>
            <a:ext cx="3076746" cy="51434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208125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l">
              <a:buNone/>
            </a:pPr>
            <a:r>
              <a:rPr lang="ru"/>
              <a:t>Владимир Маковский.Свидание, 1883</a:t>
            </a:r>
          </a:p>
        </p:txBody>
      </p:sp>
      <p:pic>
        <p:nvPicPr>
          <p:cNvPr id="97" name="Shape 9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555350" y="113887"/>
            <a:ext cx="3744900" cy="49157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16800" y="4130284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buNone/>
            </a:pPr>
            <a:r>
              <a:rPr lang="ru"/>
              <a:t>Вл. Маковский </a:t>
            </a:r>
          </a:p>
          <a:p>
            <a:pPr algn="l">
              <a:buNone/>
            </a:pPr>
            <a:r>
              <a:rPr lang="ru"/>
              <a:t>Крестьянские дети</a:t>
            </a:r>
          </a:p>
        </p:txBody>
      </p:sp>
      <p:pic>
        <p:nvPicPr>
          <p:cNvPr id="30" name="Shape 3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141575" y="45700"/>
            <a:ext cx="5879750" cy="4880199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Shape 3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265675" y="42812"/>
            <a:ext cx="6909674" cy="5057875"/>
          </a:xfrm>
          <a:prstGeom prst="rect">
            <a:avLst/>
          </a:prstGeom>
        </p:spPr>
      </p:pic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" sz="1400">
                <a:solidFill>
                  <a:schemeClr val="dk1"/>
                </a:solidFill>
              </a:rPr>
              <a:t>Владимир Маковский.  Игра в бабки, 1870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Алексей Степанов. Журавли летят, 1891</a:t>
            </a:r>
          </a:p>
          <a:p>
            <a:endParaRPr/>
          </a:p>
        </p:txBody>
      </p:sp>
      <p:pic>
        <p:nvPicPr>
          <p:cNvPr id="42" name="Shape 4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858087" y="178050"/>
            <a:ext cx="7427824" cy="417102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Shape 47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817900" y="89825"/>
            <a:ext cx="3927399" cy="4868699"/>
          </a:xfrm>
          <a:prstGeom prst="rect">
            <a:avLst/>
          </a:prstGeom>
        </p:spPr>
      </p:pic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179100" y="4195184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buNone/>
            </a:pPr>
            <a:r>
              <a:rPr lang="ru"/>
              <a:t>Венецианов. Вот те и батьков обед!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Shape 53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123300" y="34750"/>
            <a:ext cx="3700525" cy="4847850"/>
          </a:xfrm>
          <a:prstGeom prst="rect">
            <a:avLst/>
          </a:prstGeom>
        </p:spPr>
      </p:pic>
      <p:sp>
        <p:nvSpPr>
          <p:cNvPr id="54" name="Shape 54"/>
          <p:cNvSpPr txBox="1"/>
          <p:nvPr/>
        </p:nvSpPr>
        <p:spPr>
          <a:xfrm>
            <a:off x="1083300" y="4164850"/>
            <a:ext cx="3000000" cy="4907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ru">
                <a:solidFill>
                  <a:srgbClr val="B7B7B7"/>
                </a:solidFill>
              </a:rPr>
              <a:t>
</a:t>
            </a:r>
            <a:r>
              <a:rPr lang="ru" b="1">
                <a:solidFill>
                  <a:srgbClr val="B7B7B7"/>
                </a:solidFill>
              </a:rPr>
              <a:t>Венецианов Алексей. </a:t>
            </a:r>
          </a:p>
          <a:p>
            <a:pPr lvl="0" rtl="0">
              <a:buNone/>
            </a:pPr>
            <a:r>
              <a:rPr lang="ru" b="1">
                <a:solidFill>
                  <a:srgbClr val="B7B7B7"/>
                </a:solidFill>
              </a:rPr>
              <a:t>Захарка.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241775" y="419085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 rtl="0">
              <a:buNone/>
            </a:pPr>
            <a:r>
              <a:rPr lang="ru"/>
              <a:t>Алексей Корзухин. </a:t>
            </a:r>
          </a:p>
          <a:p>
            <a:pPr algn="l">
              <a:buNone/>
            </a:pPr>
            <a:r>
              <a:rPr lang="ru"/>
              <a:t>Разлука, 1872</a:t>
            </a:r>
          </a:p>
        </p:txBody>
      </p:sp>
      <p:pic>
        <p:nvPicPr>
          <p:cNvPr id="60" name="Shape 6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2798225" y="306374"/>
            <a:ext cx="6190175" cy="461952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Shape 6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00675" y="154812"/>
            <a:ext cx="7307024" cy="4833875"/>
          </a:xfrm>
          <a:prstGeom prst="rect">
            <a:avLst/>
          </a:prstGeom>
        </p:spPr>
      </p:pic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Clr>
                <a:schemeClr val="dk1"/>
              </a:buClr>
              <a:buSzPct val="61111"/>
              <a:buFont typeface="Arial"/>
              <a:buNone/>
            </a:pPr>
            <a:r>
              <a:rPr lang="ru"/>
              <a:t>Алексей Степанов.  Дети на хворосте, 1899</a:t>
            </a:r>
          </a:p>
          <a:p>
            <a:endParaRPr/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ru"/>
              <a:t>Илларион Прянишников. Подборка картин - В засаде</a:t>
            </a:r>
          </a:p>
        </p:txBody>
      </p:sp>
      <p:pic>
        <p:nvPicPr>
          <p:cNvPr id="72" name="Shape 7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785225" y="-141275"/>
            <a:ext cx="7852025" cy="5067175"/>
          </a:xfrm>
          <a:prstGeom prst="rect">
            <a:avLst/>
          </a:prstGeom>
        </p:spPr>
      </p:pic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3403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buNone/>
            </a:pPr>
            <a:r>
              <a:rPr lang="ru"/>
              <a:t>Илларион Прянишников.  В засаде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Экран (16:9)</PresentationFormat>
  <Paragraphs>18</Paragraphs>
  <Slides>13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dark-gradient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Ivan</dc:creator>
  <cp:lastModifiedBy>Ivan</cp:lastModifiedBy>
  <cp:revision>1</cp:revision>
  <dcterms:modified xsi:type="dcterms:W3CDTF">2014-02-23T08:24:47Z</dcterms:modified>
</cp:coreProperties>
</file>