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89" r:id="rId2"/>
    <p:sldId id="291" r:id="rId3"/>
    <p:sldId id="286" r:id="rId4"/>
    <p:sldId id="258" r:id="rId5"/>
    <p:sldId id="272" r:id="rId6"/>
    <p:sldId id="294" r:id="rId7"/>
    <p:sldId id="292" r:id="rId8"/>
    <p:sldId id="282" r:id="rId9"/>
    <p:sldId id="274" r:id="rId10"/>
    <p:sldId id="275" r:id="rId11"/>
    <p:sldId id="296" r:id="rId12"/>
    <p:sldId id="295" r:id="rId13"/>
    <p:sldId id="297" r:id="rId14"/>
    <p:sldId id="277" r:id="rId15"/>
    <p:sldId id="298" r:id="rId16"/>
    <p:sldId id="299" r:id="rId17"/>
    <p:sldId id="302" r:id="rId18"/>
    <p:sldId id="301" r:id="rId19"/>
    <p:sldId id="304" r:id="rId20"/>
    <p:sldId id="303" r:id="rId21"/>
    <p:sldId id="305" r:id="rId22"/>
    <p:sldId id="268" r:id="rId23"/>
    <p:sldId id="269" r:id="rId24"/>
    <p:sldId id="259" r:id="rId25"/>
    <p:sldId id="26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B9B59E-CDDD-493C-B311-DBB825134F7A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B4E6F-80A1-4ACF-8C94-F62AAC3953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B684FD-0A89-4CE7-86B1-5876AB9F08C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B713C0-8C84-4DAD-9287-6CE954143E6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A88AA5-B602-473B-A8E0-4BFF55C55F0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30A0E1-CF8D-4D93-90F7-40031419202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ebmandry.com/images/stories/2012/3/don/1/Don_basin.pn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ebmandry.com/images/stories/2012/3/don/1/Don_basin.pn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ebmandry.com/images/stories/2012/3/don/1/Don_basin.pn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ebmandry.com/images/stories/2012/3/don/1/Don_basin.pn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ebmandry.com/images/stories/2012/3/don/1/Don_basin.pn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пользователь\Desktop\Река\0_c9a_178e4874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214313"/>
            <a:ext cx="2233612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 descr="C:\Users\пользователь\Desktop\Река\Болот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3" y="2500313"/>
            <a:ext cx="2268537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C:\Users\пользователь\Desktop\Река\Родник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8" y="142875"/>
            <a:ext cx="2276475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C:\Users\пользователь\Desktop\Река\58ffeb1810a8179de980ef3a808c057d_mediu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75" y="142875"/>
            <a:ext cx="2295525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C:\Users\пользователь\Desktop\Река\PicsDesktop_net_1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71688" y="4572000"/>
            <a:ext cx="2246312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 descr="C:\Users\пользователь\Desktop\Река\Озеро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57938" y="2500313"/>
            <a:ext cx="238125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8" descr="C:\Users\пользователь\Desktop\Река\e4ab3d98134d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43500" y="4572000"/>
            <a:ext cx="238125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рямоугольник 25"/>
          <p:cNvSpPr/>
          <p:nvPr/>
        </p:nvSpPr>
        <p:spPr>
          <a:xfrm>
            <a:off x="1071563" y="1928813"/>
            <a:ext cx="80010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РЕКА</a:t>
            </a:r>
          </a:p>
        </p:txBody>
      </p:sp>
      <p:sp>
        <p:nvSpPr>
          <p:cNvPr id="22" name="Облако 21"/>
          <p:cNvSpPr/>
          <p:nvPr/>
        </p:nvSpPr>
        <p:spPr>
          <a:xfrm rot="21237804">
            <a:off x="120650" y="31750"/>
            <a:ext cx="3463925" cy="2478088"/>
          </a:xfrm>
          <a:prstGeom prst="cloud">
            <a:avLst/>
          </a:prstGeom>
          <a:blipFill>
            <a:blip r:embed="rId10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Чуть дрожит на ветерке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Лента на просторе,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Узкий кончик в роднике,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А широкий в море.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571875" y="1928813"/>
            <a:ext cx="1150938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РОДНИК</a:t>
            </a:r>
          </a:p>
        </p:txBody>
      </p:sp>
      <p:sp>
        <p:nvSpPr>
          <p:cNvPr id="19" name="Облако 18"/>
          <p:cNvSpPr/>
          <p:nvPr/>
        </p:nvSpPr>
        <p:spPr>
          <a:xfrm>
            <a:off x="2928938" y="0"/>
            <a:ext cx="3186112" cy="2665413"/>
          </a:xfrm>
          <a:prstGeom prst="cloud">
            <a:avLst/>
          </a:prstGeom>
          <a:blipFill>
            <a:blip r:embed="rId10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Он без рук, он без ног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Из земли пробиться смог.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Нас он летом, в самый зной,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Ледяной поит водой.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7429500" y="1928813"/>
            <a:ext cx="992188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ОКЕАН</a:t>
            </a:r>
          </a:p>
        </p:txBody>
      </p:sp>
      <p:sp>
        <p:nvSpPr>
          <p:cNvPr id="21" name="Облако 20"/>
          <p:cNvSpPr/>
          <p:nvPr/>
        </p:nvSpPr>
        <p:spPr>
          <a:xfrm rot="435816">
            <a:off x="6081713" y="-95250"/>
            <a:ext cx="3171825" cy="2609850"/>
          </a:xfrm>
          <a:prstGeom prst="cloud">
            <a:avLst/>
          </a:prstGeom>
          <a:blipFill>
            <a:blip r:embed="rId10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Он могучий, он огромный.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По нему гуляют волны.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Омывает всю планету…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Догадайтесь, что же это!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7715250" y="4357688"/>
            <a:ext cx="992188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ОЗЕРО</a:t>
            </a:r>
          </a:p>
        </p:txBody>
      </p:sp>
      <p:sp>
        <p:nvSpPr>
          <p:cNvPr id="18" name="Облако 17"/>
          <p:cNvSpPr/>
          <p:nvPr/>
        </p:nvSpPr>
        <p:spPr>
          <a:xfrm rot="171186">
            <a:off x="5838825" y="2379663"/>
            <a:ext cx="3841750" cy="2478087"/>
          </a:xfrm>
          <a:prstGeom prst="cloud">
            <a:avLst/>
          </a:prstGeom>
          <a:blipFill>
            <a:blip r:embed="rId10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Среди гор иль среди леса,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Словно зеркало принцессы.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Очень гладкая вода,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Вместо рамки – берега.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357813" y="6357938"/>
            <a:ext cx="96202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РУЧЕЙ</a:t>
            </a:r>
          </a:p>
        </p:txBody>
      </p:sp>
      <p:sp>
        <p:nvSpPr>
          <p:cNvPr id="23" name="Облако 22"/>
          <p:cNvSpPr/>
          <p:nvPr/>
        </p:nvSpPr>
        <p:spPr>
          <a:xfrm rot="684156">
            <a:off x="4714875" y="4425950"/>
            <a:ext cx="3100388" cy="2478088"/>
          </a:xfrm>
          <a:prstGeom prst="cloud">
            <a:avLst/>
          </a:prstGeom>
          <a:blipFill>
            <a:blip r:embed="rId10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3300"/>
                </a:solidFill>
              </a:rPr>
              <a:t>К мамочке-речке бегу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3300"/>
                </a:solidFill>
              </a:rPr>
              <a:t>И молчать не могу.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3300"/>
                </a:solidFill>
              </a:rPr>
              <a:t>Я её сын родной,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3300"/>
                </a:solidFill>
              </a:rPr>
              <a:t>А родился я весной.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214563" y="6286500"/>
            <a:ext cx="86360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МОРЕ</a:t>
            </a:r>
          </a:p>
        </p:txBody>
      </p:sp>
      <p:sp>
        <p:nvSpPr>
          <p:cNvPr id="24" name="Облако 23"/>
          <p:cNvSpPr/>
          <p:nvPr/>
        </p:nvSpPr>
        <p:spPr>
          <a:xfrm rot="21421625">
            <a:off x="1200150" y="4479925"/>
            <a:ext cx="3581400" cy="2286000"/>
          </a:xfrm>
          <a:prstGeom prst="cloud">
            <a:avLst/>
          </a:prstGeom>
          <a:blipFill>
            <a:blip r:embed="rId10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Его узнаешь ты всегда: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В нём солёная вода.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И цвет в названьях разный –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Чёрный, белый, красный.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714375" y="4286250"/>
            <a:ext cx="118110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БОЛОТО</a:t>
            </a:r>
          </a:p>
        </p:txBody>
      </p:sp>
      <p:sp>
        <p:nvSpPr>
          <p:cNvPr id="20" name="Облако 19"/>
          <p:cNvSpPr/>
          <p:nvPr/>
        </p:nvSpPr>
        <p:spPr>
          <a:xfrm rot="21444083">
            <a:off x="57180" y="2140626"/>
            <a:ext cx="3578225" cy="2603500"/>
          </a:xfrm>
          <a:prstGeom prst="cloud">
            <a:avLst/>
          </a:prstGeom>
          <a:blipFill>
            <a:blip r:embed="rId10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Все обходят это место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Здесь земля, как будто тесто;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Здесь осока, кочки, мхи…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Нет опоры для ноги.</a:t>
            </a:r>
          </a:p>
        </p:txBody>
      </p:sp>
      <p:pic>
        <p:nvPicPr>
          <p:cNvPr id="17" name="Picture 2" descr="C:\Users\пользователь\Desktop\Флешка\Безимени-4.jpg"/>
          <p:cNvPicPr>
            <a:picLocks noChangeAspect="1" noChangeArrowheads="1"/>
          </p:cNvPicPr>
          <p:nvPr/>
        </p:nvPicPr>
        <p:blipFill>
          <a:blip r:embed="rId11" cstate="print"/>
          <a:srcRect l="11176" t="10247" r="32353" b="4947"/>
          <a:stretch>
            <a:fillRect/>
          </a:stretch>
        </p:blipFill>
        <p:spPr bwMode="auto">
          <a:xfrm>
            <a:off x="3357554" y="2357430"/>
            <a:ext cx="2500330" cy="2500330"/>
          </a:xfrm>
          <a:prstGeom prst="cloud">
            <a:avLst/>
          </a:prstGeom>
          <a:noFill/>
          <a:ln w="19050">
            <a:solidFill>
              <a:schemeClr val="accent1"/>
            </a:solidFill>
          </a:ln>
        </p:spPr>
      </p:pic>
      <p:pic>
        <p:nvPicPr>
          <p:cNvPr id="25" name="Picture 2" descr="C:\Users\пользователь\Desktop\Флешка\Безимени-4.jpg"/>
          <p:cNvPicPr>
            <a:picLocks noChangeAspect="1" noChangeArrowheads="1"/>
          </p:cNvPicPr>
          <p:nvPr/>
        </p:nvPicPr>
        <p:blipFill>
          <a:blip r:embed="rId11" cstate="print"/>
          <a:srcRect l="11176" t="10247" r="32353" b="4947"/>
          <a:stretch>
            <a:fillRect/>
          </a:stretch>
        </p:blipFill>
        <p:spPr bwMode="auto">
          <a:xfrm>
            <a:off x="3347864" y="2348880"/>
            <a:ext cx="2500330" cy="2500330"/>
          </a:xfrm>
          <a:prstGeom prst="cloud">
            <a:avLst/>
          </a:prstGeom>
          <a:noFill/>
          <a:ln w="19050">
            <a:solidFill>
              <a:schemeClr val="accent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2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2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2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2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2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0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20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20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20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8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1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4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2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2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2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2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2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2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4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0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2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2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2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20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20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20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20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20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0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20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0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3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6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2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2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2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2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2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2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2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20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20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0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0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20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5" dur="20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20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20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3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6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9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2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2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7" dur="2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2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2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2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2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2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9" dur="2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2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2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20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5" dur="20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20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20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20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1" dur="20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0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20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allAtOnce" animBg="1"/>
      <p:bldP spid="19" grpId="0" build="allAtOnce" animBg="1"/>
      <p:bldP spid="21" grpId="0" build="allAtOnce" animBg="1"/>
      <p:bldP spid="18" grpId="0" build="allAtOnce" animBg="1"/>
      <p:bldP spid="23" grpId="0" build="allAtOnce" animBg="1"/>
      <p:bldP spid="24" grpId="0" build="allAtOnce" animBg="1"/>
      <p:bldP spid="20" grpId="0" build="allAtOnce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SYSTEMA\Мои документы\Мои рисунки\637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on_basin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8640960" cy="7883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оронж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8568952" cy="62859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44208" y="5949280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Воронеж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on_basin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8640960" cy="7883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он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8568952" cy="6192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лач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8496944" cy="61926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95736" y="5949280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/>
              <a:t>Калач-на</a:t>
            </a:r>
            <a:r>
              <a:rPr lang="ru-RU" sz="2800" dirty="0" smtClean="0"/>
              <a:t> Дону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on_basin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8640960" cy="7883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682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8712968" cy="61926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6" y="6021288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solidFill>
                  <a:schemeClr val="bg2"/>
                </a:solidFill>
              </a:rPr>
              <a:t>Цимлянская</a:t>
            </a:r>
            <a:r>
              <a:rPr lang="ru-RU" sz="2800" dirty="0" smtClean="0">
                <a:solidFill>
                  <a:schemeClr val="bg2"/>
                </a:solidFill>
              </a:rPr>
              <a:t> ГЭС</a:t>
            </a:r>
            <a:endParaRPr lang="ru-RU" sz="28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олгодонс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8496944" cy="61926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16016" y="5805264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Волгодонск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on_basin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8640960" cy="7883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340768"/>
            <a:ext cx="57606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5400" dirty="0" smtClean="0"/>
              <a:t>          1.  </a:t>
            </a:r>
            <a:r>
              <a:rPr lang="ru-RU" sz="5400" dirty="0" err="1" smtClean="0">
                <a:solidFill>
                  <a:srgbClr val="0070C0"/>
                </a:solidFill>
              </a:rPr>
              <a:t>р</a:t>
            </a:r>
            <a:r>
              <a:rPr lang="ru-RU" sz="5400" dirty="0" smtClean="0">
                <a:solidFill>
                  <a:srgbClr val="0070C0"/>
                </a:solidFill>
              </a:rPr>
              <a:t>)</a:t>
            </a:r>
          </a:p>
          <a:p>
            <a:pPr marL="342900" indent="-342900"/>
            <a:r>
              <a:rPr lang="ru-RU" sz="5400" dirty="0" smtClean="0">
                <a:solidFill>
                  <a:srgbClr val="0070C0"/>
                </a:solidFill>
              </a:rPr>
              <a:t>          </a:t>
            </a:r>
            <a:r>
              <a:rPr lang="ru-RU" sz="5400" dirty="0" smtClean="0"/>
              <a:t>2.  </a:t>
            </a:r>
            <a:r>
              <a:rPr lang="ru-RU" sz="5400" dirty="0" smtClean="0">
                <a:solidFill>
                  <a:srgbClr val="0070C0"/>
                </a:solidFill>
              </a:rPr>
              <a:t>е)</a:t>
            </a:r>
          </a:p>
          <a:p>
            <a:pPr marL="342900" indent="-342900"/>
            <a:r>
              <a:rPr lang="ru-RU" sz="5400" dirty="0" smtClean="0">
                <a:solidFill>
                  <a:srgbClr val="0070C0"/>
                </a:solidFill>
              </a:rPr>
              <a:t>          </a:t>
            </a:r>
            <a:r>
              <a:rPr lang="ru-RU" sz="5400" dirty="0" smtClean="0"/>
              <a:t>3.  </a:t>
            </a:r>
            <a:r>
              <a:rPr lang="ru-RU" sz="5400" dirty="0" smtClean="0">
                <a:solidFill>
                  <a:srgbClr val="0070C0"/>
                </a:solidFill>
              </a:rPr>
              <a:t>к)</a:t>
            </a:r>
          </a:p>
          <a:p>
            <a:pPr marL="342900" indent="-342900"/>
            <a:r>
              <a:rPr lang="ru-RU" sz="5400" dirty="0" smtClean="0">
                <a:solidFill>
                  <a:srgbClr val="0070C0"/>
                </a:solidFill>
              </a:rPr>
              <a:t>          </a:t>
            </a:r>
            <a:r>
              <a:rPr lang="ru-RU" sz="5400" dirty="0" smtClean="0"/>
              <a:t>4.  </a:t>
            </a:r>
            <a:r>
              <a:rPr lang="ru-RU" sz="5400" dirty="0" smtClean="0">
                <a:solidFill>
                  <a:srgbClr val="0070C0"/>
                </a:solidFill>
              </a:rPr>
              <a:t>а)</a:t>
            </a:r>
            <a:endParaRPr lang="ru-RU" sz="5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остов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7"/>
            <a:ext cx="8568952" cy="61926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7624" y="5949280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Ростов-на-Дону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аганро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8496944" cy="61926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5733256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Таганрогский залив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404664"/>
            <a:ext cx="74523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СБЕРЕЖЁМ СВОЮ ПЛАНЕТУ!</a:t>
            </a: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571612"/>
            <a:ext cx="2928938" cy="2857520"/>
          </a:xfrm>
          <a:prstGeom prst="cloud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3643314"/>
            <a:ext cx="2857520" cy="2714624"/>
          </a:xfrm>
          <a:prstGeom prst="cloud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14375" y="2060848"/>
            <a:ext cx="407193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МУСОР И ОТХОДЫ -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79912" y="4786313"/>
            <a:ext cx="4792588" cy="1570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- ДЛЯ ВОДЫ 	  БЕДА! </a:t>
            </a:r>
          </a:p>
        </p:txBody>
      </p:sp>
      <p:pic>
        <p:nvPicPr>
          <p:cNvPr id="9" name="Picture 2" descr="C:\Users\пользователь\Desktop\Флешка\Безимени-4.jpg"/>
          <p:cNvPicPr>
            <a:picLocks noChangeAspect="1" noChangeArrowheads="1"/>
          </p:cNvPicPr>
          <p:nvPr/>
        </p:nvPicPr>
        <p:blipFill>
          <a:blip r:embed="rId5" cstate="print"/>
          <a:srcRect l="11176" t="10247" r="32353" b="4947"/>
          <a:stretch>
            <a:fillRect/>
          </a:stretch>
        </p:blipFill>
        <p:spPr bwMode="auto">
          <a:xfrm>
            <a:off x="0" y="-243408"/>
            <a:ext cx="2500330" cy="2500330"/>
          </a:xfrm>
          <a:prstGeom prst="cloud">
            <a:avLst/>
          </a:prstGeom>
          <a:noFill/>
          <a:ln w="1905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4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84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1857364"/>
            <a:ext cx="4643470" cy="4714888"/>
          </a:xfrm>
          <a:prstGeom prst="cloud">
            <a:avLst/>
          </a:prstGeom>
          <a:noFill/>
          <a:ln w="381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14375" y="1484784"/>
            <a:ext cx="478631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ВСЕМУ ЖИВОМУ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НА ПЛАНЕТЕ НУЖНА ЧИСТАЯ ВОДА!</a:t>
            </a:r>
          </a:p>
        </p:txBody>
      </p:sp>
      <p:pic>
        <p:nvPicPr>
          <p:cNvPr id="4" name="Picture 2" descr="C:\Users\пользователь\Desktop\Флешка\Безимени-4.jpg"/>
          <p:cNvPicPr>
            <a:picLocks noChangeAspect="1" noChangeArrowheads="1"/>
          </p:cNvPicPr>
          <p:nvPr/>
        </p:nvPicPr>
        <p:blipFill>
          <a:blip r:embed="rId4" cstate="print"/>
          <a:srcRect l="11176" t="10247" r="32353" b="4947"/>
          <a:stretch>
            <a:fillRect/>
          </a:stretch>
        </p:blipFill>
        <p:spPr bwMode="auto">
          <a:xfrm>
            <a:off x="3707904" y="0"/>
            <a:ext cx="2500330" cy="2500330"/>
          </a:xfrm>
          <a:prstGeom prst="cloud">
            <a:avLst/>
          </a:prstGeom>
          <a:noFill/>
          <a:ln w="1905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1340768"/>
            <a:ext cx="52565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Оцените свою работу</a:t>
            </a:r>
            <a:endParaRPr lang="ru-RU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sland.ucoz.ua/stranici/donskaja_panoram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0"/>
            <a:ext cx="4716016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x_dafaba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427984" cy="652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684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fc3f06d57ae9caf1814d6145e2fe6f0b616c2ac_pre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8568952" cy="61572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он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889000"/>
            <a:ext cx="7620000" cy="50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38" y="714375"/>
            <a:ext cx="58578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ЧАСТИ РЕКИ</a:t>
            </a:r>
          </a:p>
        </p:txBody>
      </p:sp>
      <p:pic>
        <p:nvPicPr>
          <p:cNvPr id="18435" name="Picture 2" descr="C:\Users\пользователь\Documents\Мои результаты сканирования\2009-11 (ноя)\сканирование0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84784"/>
            <a:ext cx="842962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1052736"/>
            <a:ext cx="5400600" cy="526297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800" b="1" dirty="0" smtClean="0">
                <a:ln/>
                <a:latin typeface="Times New Roman" pitchFamily="18" charset="0"/>
                <a:cs typeface="Times New Roman" pitchFamily="18" charset="0"/>
              </a:rPr>
              <a:t>Реки России: </a:t>
            </a:r>
            <a:r>
              <a:rPr lang="ru-RU" sz="48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          Обь</a:t>
            </a:r>
          </a:p>
          <a:p>
            <a:r>
              <a:rPr lang="ru-RU" sz="48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Енисей</a:t>
            </a:r>
          </a:p>
          <a:p>
            <a:r>
              <a:rPr lang="ru-RU" sz="48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Лена</a:t>
            </a:r>
          </a:p>
          <a:p>
            <a:pPr algn="ctr"/>
            <a:r>
              <a:rPr lang="ru-RU" sz="48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Амур</a:t>
            </a:r>
          </a:p>
          <a:p>
            <a:pPr algn="ctr"/>
            <a:r>
              <a:rPr lang="ru-RU" sz="48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Волга</a:t>
            </a:r>
          </a:p>
          <a:p>
            <a:pPr algn="ctr"/>
            <a:r>
              <a:rPr lang="ru-RU" sz="48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Дон</a:t>
            </a:r>
            <a:endParaRPr lang="ru-RU" sz="48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on_basin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8640960" cy="7883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SYSTEMA\Мои документы\Мои рисунки\637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9396536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7748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301</TotalTime>
  <Words>220</Words>
  <Application>Microsoft Office PowerPoint</Application>
  <PresentationFormat>Экран (4:3)</PresentationFormat>
  <Paragraphs>65</Paragraphs>
  <Slides>25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Первый</dc:creator>
  <cp:lastModifiedBy>Первый</cp:lastModifiedBy>
  <cp:revision>34</cp:revision>
  <dcterms:created xsi:type="dcterms:W3CDTF">2013-11-13T17:05:45Z</dcterms:created>
  <dcterms:modified xsi:type="dcterms:W3CDTF">2013-12-03T16:43:41Z</dcterms:modified>
</cp:coreProperties>
</file>