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3400" y="4004604"/>
            <a:ext cx="4419600" cy="1634196"/>
          </a:xfrm>
        </p:spPr>
        <p:txBody>
          <a:bodyPr/>
          <a:lstStyle/>
          <a:p>
            <a:pPr algn="l"/>
            <a:r>
              <a:rPr lang="ru-RU" dirty="0" smtClean="0"/>
              <a:t>Разработала: учитель начальных классов МАОУ СОШ №94 г. Кемерово Кемеровской области </a:t>
            </a:r>
            <a:r>
              <a:rPr lang="ru-RU" dirty="0" err="1" smtClean="0"/>
              <a:t>Чепченко</a:t>
            </a:r>
            <a:r>
              <a:rPr lang="ru-RU" dirty="0" smtClean="0"/>
              <a:t> Елена Дмитриевна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ВОЙНА 1812 ГОДА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12raevsk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6705600" cy="501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ВЕКЕ ФРАНЦУЗСКАЯ АРМИЯ УВЕРЕНО ЗАВОЕВЫВАЛА НОВЫЕ ТЕРРИТОРИИ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napole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19200"/>
            <a:ext cx="398145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457200"/>
            <a:ext cx="77061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ГЛАВНОКОМАНДУЮЩИМ ФРАНЦУЗСКОЙ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АРМИИ БЫЛ НАПОЛЕОН БОНАПАРТ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12-1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7162800" cy="494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РУССКОЙ АРМИЕЙ РУКОВОДИЛ МИХАИЛ ИЛЛАРИОНОВИЧ КУТУЗОВ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00px-Kutuz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752600"/>
            <a:ext cx="2857500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MazurovskiV_SrazhPodFrid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97742"/>
            <a:ext cx="8229600" cy="442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РЕШАЮЩЕЙ БЫЛА БИТВА НА ШИРОКОМ ПОЛЕ РЯДОМ С СЕЛОМ БОРОДИНО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77932021_4139546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6553200" cy="458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qjihk eelezbvhd z rororicxbnh pojtskum. whcyekecf nijbwjuics, 2005, 127u202, b.,m., eiysc yzainvdepognbt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676400"/>
            <a:ext cx="7374572" cy="461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4bf76400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6938473" cy="494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КУТУЗОВ ЗНАЛ, ЧТО ОБЕСКРОВЛЕННАЯ ФРАНЦУЗСКАЯ АРМИЯ НЕ ОСТАНЕТСЯ В БРОШЕННОМ ПОЛЫХАЮЩЕМ ГОРОДЕ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76037579_skvoz_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28800"/>
            <a:ext cx="6391656" cy="4535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876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БЛИЖАЙШИХ ПОСЕЛЕНИЯХ ВОВСЮ ГОТОВИЛОСЬ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ОПОЛЧЕНИЕ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-53-TELEGR-news-f06_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7620000" cy="464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ГНАЛИ НАПОЛЕОНОВСКИЕ ВОЙСКА ПО ТЕМ ТРОПАМ, КОТОРЫМИ ФРАНЦУЗЫ ШЛИ В МОСКВУ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18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7391400" cy="498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lena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447800"/>
            <a:ext cx="6705600" cy="487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ВЫДЕРЖАВ ПОЗОРА ПОРАЖЕНИЯ, НАПОЛЕОН ОТРЕКСЯ ОТ ПРЕСТОЛА И БЫЛ СОСЛАН НА ОСТРОВ СВЯТОЙ ЕЛЕНЫ, ГДЕ И УМЕР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</TotalTime>
  <Words>105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ВОЙНА 1812 ГОДА</vt:lpstr>
      <vt:lpstr>В XIX ВЕКЕ ФРАНЦУЗСКАЯ АРМИЯ УВЕРЕНО ЗАВОЕВЫВАЛА НОВЫЕ ТЕРРИТОРИИ</vt:lpstr>
      <vt:lpstr>РУССКОЙ АРМИЕЙ РУКОВОДИЛ МИХАИЛ ИЛЛАРИОНОВИЧ КУТУЗОВ</vt:lpstr>
      <vt:lpstr>РЕШАЮЩЕЙ БЫЛА БИТВА НА ШИРОКОМ ПОЛЕ РЯДОМ С СЕЛОМ БОРОДИНО</vt:lpstr>
      <vt:lpstr>КУТУЗОВ ЗНАЛ, ЧТО ОБЕСКРОВЛЕННАЯ ФРАНЦУЗСКАЯ АРМИЯ НЕ ОСТАНЕТСЯ В БРОШЕННОМ ПОЛЫХАЮЩЕМ ГОРОДЕ</vt:lpstr>
      <vt:lpstr>РУССКИЕ ГНАЛИ НАПОЛЕОНОВСКИЕ ВОЙСКА ПО ТЕМ ТРОПАМ, КОТОРЫМИ ФРАНЦУЗЫ ШЛИ В МОСКВУ</vt:lpstr>
      <vt:lpstr>НЕ ВЫДЕРЖАВ ПОЗОРА ПОРАЖЕНИЯ, НАПОЛЕОН ОТРЕКСЯ ОТ ПРЕСТОЛА И БЫЛ СОСЛАН НА ОСТРОВ СВЯТОЙ ЕЛЕНЫ, ГДЕ И УМЕР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ВОЙНА 1812 ГОДА</dc:title>
  <dc:creator>НАТАША</dc:creator>
  <cp:lastModifiedBy>HP</cp:lastModifiedBy>
  <cp:revision>10</cp:revision>
  <dcterms:created xsi:type="dcterms:W3CDTF">2012-02-06T15:05:09Z</dcterms:created>
  <dcterms:modified xsi:type="dcterms:W3CDTF">2012-11-21T07:46:20Z</dcterms:modified>
</cp:coreProperties>
</file>