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127" autoAdjust="0"/>
  </p:normalViewPr>
  <p:slideViewPr>
    <p:cSldViewPr>
      <p:cViewPr varScale="1">
        <p:scale>
          <a:sx n="63" d="100"/>
          <a:sy n="63" d="100"/>
        </p:scale>
        <p:origin x="-80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8E63B-6080-479B-A986-7E86AC63BF76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ED8CE-E0FD-4E01-A987-1DAEC4272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9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ED8CE-E0FD-4E01-A987-1DAEC42728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3475167"/>
            <a:ext cx="5637010" cy="2459497"/>
          </a:xfrm>
        </p:spPr>
        <p:txBody>
          <a:bodyPr>
            <a:normAutofit/>
          </a:bodyPr>
          <a:lstStyle/>
          <a:p>
            <a:r>
              <a:rPr lang="tt-RU" sz="5400" b="1" dirty="0" smtClean="0"/>
              <a:t>Тема:  Шифалы үләннәр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err="1" smtClean="0"/>
              <a:t>Кайбыч</a:t>
            </a:r>
            <a:r>
              <a:rPr lang="ru-RU" sz="2400" dirty="0" smtClean="0"/>
              <a:t> </a:t>
            </a:r>
            <a:r>
              <a:rPr lang="ru-RU" sz="2400" dirty="0" err="1" smtClean="0"/>
              <a:t>муниципаль</a:t>
            </a:r>
            <a:r>
              <a:rPr lang="ru-RU" sz="2400" dirty="0" smtClean="0"/>
              <a:t> районы </a:t>
            </a:r>
            <a:r>
              <a:rPr lang="tt-RU" sz="2400" dirty="0" smtClean="0"/>
              <a:t>Әбрар Сәгыйди исемендәге Кошман гомуми төп белем мәктәбе укытучысы Хәмидуллина Мәдинә Сәлимхан кызы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552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7"/>
            <a:r>
              <a:rPr lang="ru-RU" sz="4400" b="1" i="1" dirty="0"/>
              <a:t>“Агулы </a:t>
            </a:r>
            <a:r>
              <a:rPr lang="ru-RU" sz="4400" b="1" i="1" dirty="0" err="1"/>
              <a:t>үсемлекләр</a:t>
            </a:r>
            <a:r>
              <a:rPr lang="ru-RU" sz="4400" b="1" i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344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/>
              <a:t>үсемлек</a:t>
            </a:r>
            <a:r>
              <a:rPr lang="ru-RU" sz="3600" dirty="0"/>
              <a:t> – </a:t>
            </a:r>
            <a:r>
              <a:rPr lang="ru-RU" sz="3600" dirty="0" err="1"/>
              <a:t>Бүре</a:t>
            </a:r>
            <a:r>
              <a:rPr lang="ru-RU" sz="3600" dirty="0"/>
              <a:t> </a:t>
            </a:r>
            <a:r>
              <a:rPr lang="ru-RU" sz="3600" dirty="0" err="1"/>
              <a:t>җиләге</a:t>
            </a:r>
            <a:r>
              <a:rPr lang="ru-RU" sz="3600" dirty="0"/>
              <a:t>. </a:t>
            </a:r>
            <a:r>
              <a:rPr lang="ru-RU" sz="3600" dirty="0" err="1"/>
              <a:t>Җимешләре</a:t>
            </a:r>
            <a:r>
              <a:rPr lang="ru-RU" sz="3600" dirty="0"/>
              <a:t> </a:t>
            </a:r>
            <a:r>
              <a:rPr lang="ru-RU" sz="3600" dirty="0" err="1"/>
              <a:t>кызыл</a:t>
            </a:r>
            <a:r>
              <a:rPr lang="ru-RU" sz="3600" dirty="0"/>
              <a:t> </a:t>
            </a:r>
            <a:r>
              <a:rPr lang="ru-RU" sz="3600" dirty="0" err="1"/>
              <a:t>төстә</a:t>
            </a:r>
            <a:r>
              <a:rPr lang="ru-RU" sz="3600" dirty="0"/>
              <a:t>, </a:t>
            </a:r>
            <a:r>
              <a:rPr lang="ru-RU" sz="3600" dirty="0" err="1"/>
              <a:t>кызыктырып</a:t>
            </a:r>
            <a:r>
              <a:rPr lang="ru-RU" sz="3600" dirty="0"/>
              <a:t> тора. </a:t>
            </a:r>
            <a:r>
              <a:rPr lang="ru-RU" sz="3600" dirty="0" err="1"/>
              <a:t>Бик</a:t>
            </a:r>
            <a:r>
              <a:rPr lang="ru-RU" sz="3600" dirty="0"/>
              <a:t> агулы.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Волчий ягоды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1845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Бу</a:t>
            </a:r>
            <a:r>
              <a:rPr lang="ru-RU" sz="3200" dirty="0"/>
              <a:t> </a:t>
            </a:r>
            <a:r>
              <a:rPr lang="ru-RU" sz="3200" dirty="0" err="1"/>
              <a:t>үсемлек</a:t>
            </a:r>
            <a:r>
              <a:rPr lang="ru-RU" sz="3200" dirty="0"/>
              <a:t> – </a:t>
            </a:r>
            <a:r>
              <a:rPr lang="ru-RU" sz="3200" dirty="0" err="1"/>
              <a:t>Тилебәрән</a:t>
            </a:r>
            <a:r>
              <a:rPr lang="ru-RU" sz="3200" dirty="0"/>
              <a:t> </a:t>
            </a:r>
            <a:r>
              <a:rPr lang="ru-RU" sz="3200" dirty="0" err="1"/>
              <a:t>орлыгы</a:t>
            </a:r>
            <a:r>
              <a:rPr lang="ru-RU" sz="3200" dirty="0"/>
              <a:t>. </a:t>
            </a:r>
            <a:r>
              <a:rPr lang="ru-RU" sz="3200" dirty="0" err="1"/>
              <a:t>Аның</a:t>
            </a:r>
            <a:r>
              <a:rPr lang="ru-RU" sz="3200" dirty="0"/>
              <a:t> </a:t>
            </a:r>
            <a:r>
              <a:rPr lang="ru-RU" sz="3200" dirty="0" err="1"/>
              <a:t>орлыклары</a:t>
            </a:r>
            <a:r>
              <a:rPr lang="ru-RU" sz="3200" dirty="0"/>
              <a:t> </a:t>
            </a:r>
            <a:r>
              <a:rPr lang="ru-RU" sz="3200" dirty="0" err="1"/>
              <a:t>мәк</a:t>
            </a:r>
            <a:r>
              <a:rPr lang="ru-RU" sz="3200" dirty="0"/>
              <a:t> </a:t>
            </a:r>
            <a:r>
              <a:rPr lang="ru-RU" sz="3200" dirty="0" err="1"/>
              <a:t>орлыгына</a:t>
            </a:r>
            <a:r>
              <a:rPr lang="ru-RU" sz="3200" dirty="0"/>
              <a:t> </a:t>
            </a:r>
            <a:r>
              <a:rPr lang="ru-RU" sz="3200" dirty="0" err="1"/>
              <a:t>охшаган</a:t>
            </a:r>
            <a:r>
              <a:rPr lang="ru-RU" sz="3200" dirty="0"/>
              <a:t>. </a:t>
            </a:r>
            <a:r>
              <a:rPr lang="ru-RU" sz="3200" dirty="0" err="1"/>
              <a:t>Кешене</a:t>
            </a:r>
            <a:r>
              <a:rPr lang="ru-RU" sz="3200" dirty="0"/>
              <a:t> </a:t>
            </a:r>
            <a:r>
              <a:rPr lang="ru-RU" sz="3200" dirty="0" err="1"/>
              <a:t>тилертә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Белена-</a:t>
            </a:r>
            <a:r>
              <a:rPr lang="ru-RU" dirty="0" err="1" smtClean="0"/>
              <a:t>Тилебәрән</a:t>
            </a:r>
            <a:r>
              <a:rPr lang="ru-RU" dirty="0" smtClean="0"/>
              <a:t> </a:t>
            </a:r>
            <a:r>
              <a:rPr lang="ru-RU" dirty="0" err="1"/>
              <a:t>орлыгы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085803" cy="2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Бу</a:t>
            </a:r>
            <a:r>
              <a:rPr lang="ru-RU" sz="3200" dirty="0"/>
              <a:t> </a:t>
            </a:r>
            <a:r>
              <a:rPr lang="ru-RU" sz="3200" dirty="0" err="1"/>
              <a:t>үсемлек</a:t>
            </a:r>
            <a:r>
              <a:rPr lang="ru-RU" sz="3200" dirty="0"/>
              <a:t> – Карга </a:t>
            </a:r>
            <a:r>
              <a:rPr lang="ru-RU" sz="3200" dirty="0" err="1"/>
              <a:t>күзе</a:t>
            </a:r>
            <a:r>
              <a:rPr lang="ru-RU" sz="3200" dirty="0"/>
              <a:t>. </a:t>
            </a:r>
            <a:r>
              <a:rPr lang="ru-RU" sz="3200" dirty="0" err="1"/>
              <a:t>Дүрт</a:t>
            </a:r>
            <a:r>
              <a:rPr lang="ru-RU" sz="3200" dirty="0"/>
              <a:t> </a:t>
            </a:r>
            <a:r>
              <a:rPr lang="ru-RU" sz="3200" dirty="0" err="1"/>
              <a:t>яфрак</a:t>
            </a:r>
            <a:r>
              <a:rPr lang="ru-RU" sz="3200" dirty="0"/>
              <a:t> </a:t>
            </a:r>
            <a:r>
              <a:rPr lang="ru-RU" sz="3200" dirty="0" err="1"/>
              <a:t>һәм</a:t>
            </a:r>
            <a:r>
              <a:rPr lang="ru-RU" sz="3200" dirty="0"/>
              <a:t> </a:t>
            </a:r>
            <a:r>
              <a:rPr lang="ru-RU" sz="3200" dirty="0" err="1"/>
              <a:t>уртасында</a:t>
            </a:r>
            <a:r>
              <a:rPr lang="ru-RU" sz="3200" dirty="0"/>
              <a:t> кара </a:t>
            </a:r>
            <a:r>
              <a:rPr lang="ru-RU" sz="3200" dirty="0" err="1"/>
              <a:t>бер</a:t>
            </a:r>
            <a:r>
              <a:rPr lang="ru-RU" sz="3200" dirty="0"/>
              <a:t> </a:t>
            </a:r>
            <a:r>
              <a:rPr lang="ru-RU" sz="3200" dirty="0" err="1"/>
              <a:t>җимеш</a:t>
            </a:r>
            <a:r>
              <a:rPr lang="ru-RU" sz="3200" dirty="0"/>
              <a:t>. </a:t>
            </a:r>
            <a:r>
              <a:rPr lang="ru-RU" sz="3200" dirty="0" err="1"/>
              <a:t>Ашарга</a:t>
            </a:r>
            <a:r>
              <a:rPr lang="ru-RU" sz="3200" dirty="0"/>
              <a:t> </a:t>
            </a:r>
            <a:r>
              <a:rPr lang="ru-RU" sz="3200" dirty="0" err="1"/>
              <a:t>ярамый</a:t>
            </a:r>
            <a:r>
              <a:rPr lang="ru-RU" sz="3200" dirty="0"/>
              <a:t>, агулы.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Бу</a:t>
            </a:r>
            <a:r>
              <a:rPr lang="ru-RU" sz="2800" dirty="0"/>
              <a:t> </a:t>
            </a:r>
            <a:r>
              <a:rPr lang="ru-RU" sz="2800" dirty="0" err="1"/>
              <a:t>үсемлек</a:t>
            </a:r>
            <a:r>
              <a:rPr lang="ru-RU" sz="2800" dirty="0"/>
              <a:t> – </a:t>
            </a:r>
            <a:r>
              <a:rPr lang="ru-RU" sz="2800" dirty="0" err="1"/>
              <a:t>Балтырган</a:t>
            </a:r>
            <a:r>
              <a:rPr lang="ru-RU" sz="2800" dirty="0"/>
              <a:t>. </a:t>
            </a:r>
            <a:r>
              <a:rPr lang="ru-RU" sz="2800" dirty="0" err="1"/>
              <a:t>Аның</a:t>
            </a:r>
            <a:r>
              <a:rPr lang="ru-RU" sz="2800" dirty="0"/>
              <a:t> </a:t>
            </a:r>
            <a:r>
              <a:rPr lang="ru-RU" sz="2800" dirty="0" err="1"/>
              <a:t>суы</a:t>
            </a:r>
            <a:r>
              <a:rPr lang="ru-RU" sz="2800" dirty="0"/>
              <a:t> </a:t>
            </a:r>
            <a:r>
              <a:rPr lang="ru-RU" sz="2800" dirty="0" err="1"/>
              <a:t>кешенең</a:t>
            </a:r>
            <a:r>
              <a:rPr lang="ru-RU" sz="2800" dirty="0"/>
              <a:t> </a:t>
            </a:r>
            <a:r>
              <a:rPr lang="ru-RU" sz="2800" dirty="0" err="1"/>
              <a:t>тәнеңә</a:t>
            </a:r>
            <a:r>
              <a:rPr lang="ru-RU" sz="2800" dirty="0"/>
              <a:t> </a:t>
            </a:r>
            <a:r>
              <a:rPr lang="ru-RU" sz="2800" dirty="0" err="1"/>
              <a:t>тисә</a:t>
            </a:r>
            <a:r>
              <a:rPr lang="ru-RU" sz="2800" dirty="0"/>
              <a:t>, </a:t>
            </a:r>
            <a:r>
              <a:rPr lang="ru-RU" sz="2800" dirty="0" err="1"/>
              <a:t>пешерә</a:t>
            </a:r>
            <a:r>
              <a:rPr lang="ru-RU" sz="2800" dirty="0"/>
              <a:t>. </a:t>
            </a:r>
            <a:r>
              <a:rPr lang="ru-RU" sz="2800" dirty="0" err="1"/>
              <a:t>Димәк</a:t>
            </a:r>
            <a:r>
              <a:rPr lang="ru-RU" sz="2800" dirty="0"/>
              <a:t> </a:t>
            </a:r>
            <a:r>
              <a:rPr lang="ru-RU" sz="2800" dirty="0" err="1"/>
              <a:t>балалар</a:t>
            </a:r>
            <a:r>
              <a:rPr lang="ru-RU" sz="2800" dirty="0"/>
              <a:t>, </a:t>
            </a:r>
            <a:r>
              <a:rPr lang="ru-RU" sz="2800" dirty="0" err="1"/>
              <a:t>үсемлекләрне</a:t>
            </a:r>
            <a:r>
              <a:rPr lang="ru-RU" sz="2800" dirty="0"/>
              <a:t> </a:t>
            </a:r>
            <a:r>
              <a:rPr lang="ru-RU" sz="2800" dirty="0" err="1"/>
              <a:t>яхшы</a:t>
            </a:r>
            <a:r>
              <a:rPr lang="ru-RU" sz="2800" dirty="0"/>
              <a:t> </a:t>
            </a:r>
            <a:r>
              <a:rPr lang="ru-RU" sz="2800" dirty="0" err="1"/>
              <a:t>белмичә</a:t>
            </a:r>
            <a:r>
              <a:rPr lang="ru-RU" sz="2800" dirty="0"/>
              <a:t>, </a:t>
            </a:r>
            <a:r>
              <a:rPr lang="ru-RU" sz="2800" dirty="0" err="1"/>
              <a:t>теләсә</a:t>
            </a:r>
            <a:r>
              <a:rPr lang="ru-RU" sz="2800" dirty="0"/>
              <a:t> </a:t>
            </a:r>
            <a:r>
              <a:rPr lang="ru-RU" sz="2800" dirty="0" err="1"/>
              <a:t>кайсын</a:t>
            </a:r>
            <a:r>
              <a:rPr lang="ru-RU" sz="2800" dirty="0"/>
              <a:t> </a:t>
            </a:r>
            <a:r>
              <a:rPr lang="ru-RU" sz="2800" dirty="0" err="1"/>
              <a:t>җыярга</a:t>
            </a:r>
            <a:r>
              <a:rPr lang="ru-RU" sz="2800" dirty="0"/>
              <a:t> </a:t>
            </a:r>
            <a:r>
              <a:rPr lang="ru-RU" sz="2800" dirty="0" err="1"/>
              <a:t>ярамый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t-RU" dirty="0" smtClean="0"/>
              <a:t>Борщевик-Балтырган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5430"/>
            <a:ext cx="3744416" cy="319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92796"/>
            <a:ext cx="2448272" cy="255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88" y="4221088"/>
            <a:ext cx="3402140" cy="864096"/>
          </a:xfrm>
        </p:spPr>
        <p:txBody>
          <a:bodyPr/>
          <a:lstStyle/>
          <a:p>
            <a:r>
              <a:rPr lang="ru-RU" sz="1800" dirty="0" err="1"/>
              <a:t>Бу</a:t>
            </a:r>
            <a:r>
              <a:rPr lang="ru-RU" sz="1800" dirty="0"/>
              <a:t> – </a:t>
            </a:r>
            <a:r>
              <a:rPr lang="ru-RU" sz="1800" dirty="0" err="1"/>
              <a:t>миләш</a:t>
            </a:r>
            <a:r>
              <a:rPr lang="ru-RU" sz="1800" dirty="0"/>
              <a:t>. </a:t>
            </a:r>
            <a:r>
              <a:rPr lang="ru-RU" sz="1800" dirty="0" err="1"/>
              <a:t>Ул</a:t>
            </a:r>
            <a:r>
              <a:rPr lang="ru-RU" sz="1800" dirty="0"/>
              <a:t> баш </a:t>
            </a:r>
            <a:r>
              <a:rPr lang="ru-RU" sz="1800" dirty="0" err="1"/>
              <a:t>авыртканда</a:t>
            </a:r>
            <a:r>
              <a:rPr lang="ru-RU" sz="1800" dirty="0"/>
              <a:t> </a:t>
            </a:r>
            <a:r>
              <a:rPr lang="ru-RU" sz="1800" dirty="0" err="1"/>
              <a:t>кулланыла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10800000" flipV="1">
            <a:off x="1143000" y="116632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Үсемлекләрнең</a:t>
            </a:r>
            <a:r>
              <a:rPr lang="ru-RU" dirty="0"/>
              <a:t> </a:t>
            </a:r>
            <a:r>
              <a:rPr lang="ru-RU" dirty="0" err="1"/>
              <a:t>яфраклары</a:t>
            </a:r>
            <a:r>
              <a:rPr lang="ru-RU" dirty="0"/>
              <a:t>, </a:t>
            </a:r>
            <a:r>
              <a:rPr lang="ru-RU" dirty="0" err="1"/>
              <a:t>чәчкәләре</a:t>
            </a:r>
            <a:r>
              <a:rPr lang="ru-RU" dirty="0"/>
              <a:t>, </a:t>
            </a:r>
            <a:r>
              <a:rPr lang="ru-RU" dirty="0" err="1"/>
              <a:t>тамыры</a:t>
            </a:r>
            <a:r>
              <a:rPr lang="ru-RU" dirty="0"/>
              <a:t> </a:t>
            </a:r>
            <a:r>
              <a:rPr lang="ru-RU" dirty="0" err="1"/>
              <a:t>гына</a:t>
            </a:r>
            <a:r>
              <a:rPr lang="ru-RU" dirty="0"/>
              <a:t> </a:t>
            </a:r>
            <a:r>
              <a:rPr lang="ru-RU" dirty="0" err="1"/>
              <a:t>түгел</a:t>
            </a:r>
            <a:r>
              <a:rPr lang="ru-RU" dirty="0"/>
              <a:t>, </a:t>
            </a:r>
            <a:r>
              <a:rPr lang="ru-RU" dirty="0" err="1"/>
              <a:t>җимешләре</a:t>
            </a:r>
            <a:r>
              <a:rPr lang="ru-RU" dirty="0"/>
              <a:t> </a:t>
            </a:r>
            <a:r>
              <a:rPr lang="ru-RU" dirty="0" err="1"/>
              <a:t>дә</a:t>
            </a:r>
            <a:r>
              <a:rPr lang="ru-RU" dirty="0"/>
              <a:t> </a:t>
            </a:r>
            <a:r>
              <a:rPr lang="ru-RU" dirty="0" err="1"/>
              <a:t>файдалы</a:t>
            </a:r>
            <a:r>
              <a:rPr lang="ru-RU" dirty="0"/>
              <a:t> </a:t>
            </a:r>
            <a:r>
              <a:rPr lang="ru-RU" dirty="0" err="1"/>
              <a:t>икән</a:t>
            </a:r>
            <a:r>
              <a:rPr lang="ru-RU" dirty="0"/>
              <a:t>. </a:t>
            </a:r>
            <a:r>
              <a:rPr lang="ru-RU" dirty="0" err="1"/>
              <a:t>Нинди</a:t>
            </a:r>
            <a:r>
              <a:rPr lang="ru-RU" dirty="0"/>
              <a:t> </a:t>
            </a:r>
            <a:r>
              <a:rPr lang="ru-RU" dirty="0" err="1"/>
              <a:t>үсемлекләр</a:t>
            </a:r>
            <a:r>
              <a:rPr lang="ru-RU" dirty="0"/>
              <a:t> </a:t>
            </a:r>
            <a:r>
              <a:rPr lang="ru-RU" dirty="0" err="1"/>
              <a:t>икән</a:t>
            </a:r>
            <a:r>
              <a:rPr lang="ru-RU" dirty="0"/>
              <a:t> </a:t>
            </a:r>
            <a:r>
              <a:rPr lang="ru-RU" dirty="0" err="1"/>
              <a:t>алар</a:t>
            </a:r>
            <a:r>
              <a:rPr lang="ru-RU" dirty="0"/>
              <a:t>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52" y="4221088"/>
            <a:ext cx="3744416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3105835"/>
            <a:ext cx="3923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Бу</a:t>
            </a:r>
            <a:r>
              <a:rPr lang="ru-RU" dirty="0"/>
              <a:t> – </a:t>
            </a:r>
            <a:r>
              <a:rPr lang="ru-RU" dirty="0" err="1"/>
              <a:t>балан</a:t>
            </a:r>
            <a:r>
              <a:rPr lang="ru-RU" dirty="0"/>
              <a:t>. </a:t>
            </a:r>
            <a:r>
              <a:rPr lang="ru-RU" dirty="0" err="1"/>
              <a:t>Ул</a:t>
            </a:r>
            <a:r>
              <a:rPr lang="ru-RU" dirty="0"/>
              <a:t> </a:t>
            </a:r>
            <a:r>
              <a:rPr lang="ru-RU" dirty="0" err="1"/>
              <a:t>ашказаны</a:t>
            </a:r>
            <a:r>
              <a:rPr lang="ru-RU" dirty="0"/>
              <a:t> </a:t>
            </a:r>
            <a:r>
              <a:rPr lang="ru-RU" dirty="0" err="1"/>
              <a:t>авыртканда</a:t>
            </a:r>
            <a:r>
              <a:rPr lang="ru-RU" dirty="0"/>
              <a:t>, </a:t>
            </a:r>
            <a:r>
              <a:rPr lang="ru-RU" dirty="0" err="1"/>
              <a:t>кан</a:t>
            </a:r>
            <a:r>
              <a:rPr lang="ru-RU" dirty="0"/>
              <a:t> </a:t>
            </a:r>
            <a:r>
              <a:rPr lang="ru-RU" dirty="0" err="1"/>
              <a:t>туктату</a:t>
            </a:r>
            <a:r>
              <a:rPr lang="ru-RU" dirty="0"/>
              <a:t> </a:t>
            </a:r>
            <a:r>
              <a:rPr lang="ru-RU" dirty="0" err="1"/>
              <a:t>өчен</a:t>
            </a:r>
            <a:r>
              <a:rPr lang="ru-RU" dirty="0"/>
              <a:t> </a:t>
            </a:r>
            <a:r>
              <a:rPr lang="ru-RU" dirty="0" err="1"/>
              <a:t>дә</a:t>
            </a:r>
            <a:r>
              <a:rPr lang="ru-RU" dirty="0"/>
              <a:t> </a:t>
            </a:r>
            <a:r>
              <a:rPr lang="ru-RU" dirty="0" err="1"/>
              <a:t>кулланыла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880" y="4372168"/>
            <a:ext cx="4022528" cy="2153176"/>
          </a:xfrm>
        </p:spPr>
        <p:txBody>
          <a:bodyPr/>
          <a:lstStyle/>
          <a:p>
            <a:r>
              <a:rPr lang="ru-RU" sz="2400" dirty="0" err="1" smtClean="0"/>
              <a:t>Бу</a:t>
            </a:r>
            <a:r>
              <a:rPr lang="ru-RU" sz="2400" dirty="0" smtClean="0"/>
              <a:t>– </a:t>
            </a:r>
            <a:r>
              <a:rPr lang="ru-RU" sz="2400" dirty="0" err="1"/>
              <a:t>гөлҗимеш</a:t>
            </a:r>
            <a:r>
              <a:rPr lang="ru-RU" sz="2400" dirty="0"/>
              <a:t>. </a:t>
            </a:r>
            <a:r>
              <a:rPr lang="ru-RU" sz="2400" dirty="0" err="1"/>
              <a:t>Ул</a:t>
            </a:r>
            <a:r>
              <a:rPr lang="ru-RU" sz="2400" dirty="0"/>
              <a:t> </a:t>
            </a:r>
            <a:r>
              <a:rPr lang="ru-RU" sz="2400" dirty="0" err="1"/>
              <a:t>хәл</a:t>
            </a:r>
            <a:r>
              <a:rPr lang="ru-RU" sz="2400" dirty="0"/>
              <a:t> </a:t>
            </a:r>
            <a:r>
              <a:rPr lang="ru-RU" sz="2400" dirty="0" err="1"/>
              <a:t>булмаганда</a:t>
            </a:r>
            <a:r>
              <a:rPr lang="ru-RU" sz="2400" dirty="0"/>
              <a:t>, витамин </a:t>
            </a:r>
            <a:r>
              <a:rPr lang="ru-RU" sz="2400" dirty="0" err="1"/>
              <a:t>буларак</a:t>
            </a:r>
            <a:r>
              <a:rPr lang="ru-RU" sz="2400" dirty="0"/>
              <a:t> </a:t>
            </a:r>
            <a:r>
              <a:rPr lang="ru-RU" sz="2400" dirty="0" err="1"/>
              <a:t>кулланыла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6400800" cy="6597352"/>
          </a:xfrm>
        </p:spPr>
        <p:txBody>
          <a:bodyPr/>
          <a:lstStyle/>
          <a:p>
            <a:r>
              <a:rPr lang="ru-RU" dirty="0" err="1"/>
              <a:t>Бу</a:t>
            </a:r>
            <a:r>
              <a:rPr lang="ru-RU" dirty="0"/>
              <a:t> – кура </a:t>
            </a:r>
            <a:r>
              <a:rPr lang="ru-RU" dirty="0" err="1"/>
              <a:t>җиләге</a:t>
            </a:r>
            <a:r>
              <a:rPr lang="ru-RU" dirty="0"/>
              <a:t>. </a:t>
            </a:r>
            <a:r>
              <a:rPr lang="ru-RU" dirty="0" err="1"/>
              <a:t>Ул</a:t>
            </a:r>
            <a:r>
              <a:rPr lang="ru-RU" dirty="0"/>
              <a:t> </a:t>
            </a:r>
            <a:r>
              <a:rPr lang="ru-RU" dirty="0" err="1"/>
              <a:t>салкын</a:t>
            </a:r>
            <a:r>
              <a:rPr lang="ru-RU" dirty="0"/>
              <a:t> </a:t>
            </a:r>
            <a:r>
              <a:rPr lang="ru-RU" dirty="0" err="1"/>
              <a:t>тигәннән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 smtClean="0"/>
              <a:t>файдалы</a:t>
            </a:r>
            <a:r>
              <a:rPr lang="ru-RU" dirty="0"/>
              <a:t>. </a:t>
            </a:r>
            <a:r>
              <a:rPr lang="ru-RU" dirty="0" err="1"/>
              <a:t>Температураны</a:t>
            </a:r>
            <a:r>
              <a:rPr lang="ru-RU" dirty="0"/>
              <a:t> </a:t>
            </a:r>
            <a:r>
              <a:rPr lang="ru-RU" dirty="0" err="1"/>
              <a:t>төшерү</a:t>
            </a:r>
            <a:r>
              <a:rPr lang="ru-RU" dirty="0"/>
              <a:t> </a:t>
            </a:r>
            <a:r>
              <a:rPr lang="ru-RU" dirty="0" err="1"/>
              <a:t>чарасы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92797"/>
            <a:ext cx="3400772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880" y="1592798"/>
            <a:ext cx="3806503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726923"/>
            <a:ext cx="1368152" cy="14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05064"/>
            <a:ext cx="6512511" cy="1510104"/>
          </a:xfrm>
        </p:spPr>
        <p:txBody>
          <a:bodyPr/>
          <a:lstStyle/>
          <a:p>
            <a:r>
              <a:rPr lang="tt-RU" sz="2000" dirty="0" smtClean="0"/>
              <a:t>Кызыл карлыган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129528"/>
          </a:xfrm>
        </p:spPr>
        <p:txBody>
          <a:bodyPr/>
          <a:lstStyle/>
          <a:p>
            <a:r>
              <a:rPr lang="ru-RU" dirty="0"/>
              <a:t> Кара </a:t>
            </a:r>
            <a:r>
              <a:rPr lang="ru-RU" dirty="0" err="1"/>
              <a:t>карлыган</a:t>
            </a:r>
            <a:r>
              <a:rPr lang="ru-RU" dirty="0"/>
              <a:t>.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/>
              <a:t>хәтер</a:t>
            </a:r>
            <a:r>
              <a:rPr lang="ru-RU" dirty="0"/>
              <a:t> </a:t>
            </a:r>
            <a:r>
              <a:rPr lang="ru-RU" dirty="0" err="1"/>
              <a:t>начар</a:t>
            </a:r>
            <a:r>
              <a:rPr lang="ru-RU" dirty="0"/>
              <a:t> </a:t>
            </a:r>
            <a:r>
              <a:rPr lang="ru-RU" dirty="0" err="1"/>
              <a:t>булганда</a:t>
            </a:r>
            <a:r>
              <a:rPr lang="ru-RU" dirty="0"/>
              <a:t>, тын </a:t>
            </a:r>
            <a:r>
              <a:rPr lang="ru-RU" dirty="0" err="1"/>
              <a:t>юлларына</a:t>
            </a:r>
            <a:r>
              <a:rPr lang="ru-RU" dirty="0"/>
              <a:t> </a:t>
            </a:r>
            <a:r>
              <a:rPr lang="ru-RU" dirty="0" err="1"/>
              <a:t>салкын</a:t>
            </a:r>
            <a:r>
              <a:rPr lang="ru-RU" dirty="0"/>
              <a:t> </a:t>
            </a:r>
            <a:r>
              <a:rPr lang="ru-RU" dirty="0" err="1"/>
              <a:t>тигәндә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/>
              <a:t>файдалы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51218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404" y="3933056"/>
            <a:ext cx="30567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365104"/>
            <a:ext cx="705678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Укучылар</a:t>
            </a:r>
            <a:r>
              <a:rPr lang="ru-RU" sz="2800" dirty="0" smtClean="0"/>
              <a:t>!  </a:t>
            </a:r>
            <a:r>
              <a:rPr lang="ru-RU" sz="2800" dirty="0" err="1" smtClean="0"/>
              <a:t>Табигатьне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саклыйк</a:t>
            </a:r>
            <a:r>
              <a:rPr lang="tt-RU" sz="2800" dirty="0" smtClean="0"/>
              <a:t> һәм аннан дөрес файдаланыйк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2448271" cy="4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1899"/>
            <a:ext cx="2736304" cy="39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71899"/>
            <a:ext cx="2520280" cy="39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Шифалы</a:t>
            </a:r>
            <a:r>
              <a:rPr lang="ru-RU" dirty="0" smtClean="0"/>
              <a:t> </a:t>
            </a:r>
            <a:r>
              <a:rPr lang="tt-RU" dirty="0" smtClean="0"/>
              <a:t>үләннәр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Шифалы үләннәр кайда була?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628800"/>
            <a:ext cx="4248472" cy="22805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t-RU" sz="4000" b="1" i="1" dirty="0" smtClean="0">
                <a:solidFill>
                  <a:srgbClr val="00B050"/>
                </a:solidFill>
              </a:rPr>
              <a:t>Урманнарда</a:t>
            </a:r>
          </a:p>
          <a:p>
            <a:r>
              <a:rPr lang="tt-RU" sz="4000" b="1" i="1" dirty="0" smtClean="0">
                <a:solidFill>
                  <a:srgbClr val="00B050"/>
                </a:solidFill>
              </a:rPr>
              <a:t>Болыннарда</a:t>
            </a:r>
          </a:p>
          <a:p>
            <a:r>
              <a:rPr lang="tt-RU" sz="4000" b="1" i="1" dirty="0" smtClean="0">
                <a:solidFill>
                  <a:srgbClr val="00B050"/>
                </a:solidFill>
              </a:rPr>
              <a:t>Тауларда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4499992" cy="26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09314"/>
            <a:ext cx="4427984" cy="294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9314"/>
            <a:ext cx="4499992" cy="29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26576"/>
          </a:xfrm>
        </p:spPr>
        <p:txBody>
          <a:bodyPr>
            <a:normAutofit/>
          </a:bodyPr>
          <a:lstStyle/>
          <a:p>
            <a:r>
              <a:rPr lang="ru-RU" sz="2800" i="1" dirty="0" err="1"/>
              <a:t>Исеме</a:t>
            </a:r>
            <a:r>
              <a:rPr lang="ru-RU" sz="2800" i="1" dirty="0"/>
              <a:t> </a:t>
            </a:r>
            <a:r>
              <a:rPr lang="ru-RU" sz="2800" i="1" dirty="0" err="1"/>
              <a:t>сәер</a:t>
            </a:r>
            <a:r>
              <a:rPr lang="ru-RU" sz="2800" i="1" dirty="0"/>
              <a:t> </a:t>
            </a:r>
            <a:r>
              <a:rPr lang="ru-RU" sz="2800" i="1" dirty="0" err="1"/>
              <a:t>булса</a:t>
            </a:r>
            <a:r>
              <a:rPr lang="ru-RU" sz="2800" i="1" dirty="0"/>
              <a:t> да</a:t>
            </a:r>
            <a:br>
              <a:rPr lang="ru-RU" sz="2800" i="1" dirty="0"/>
            </a:br>
            <a:r>
              <a:rPr lang="ru-RU" sz="2800" i="1" dirty="0" err="1"/>
              <a:t>Аны</a:t>
            </a:r>
            <a:r>
              <a:rPr lang="ru-RU" sz="2800" i="1" dirty="0"/>
              <a:t> </a:t>
            </a:r>
            <a:r>
              <a:rPr lang="ru-RU" sz="2800" i="1" dirty="0" err="1"/>
              <a:t>бик</a:t>
            </a:r>
            <a:r>
              <a:rPr lang="ru-RU" sz="2800" i="1" dirty="0"/>
              <a:t> </a:t>
            </a:r>
            <a:r>
              <a:rPr lang="ru-RU" sz="2800" i="1" dirty="0" err="1"/>
              <a:t>хөрмәтлиләр</a:t>
            </a:r>
            <a:r>
              <a:rPr lang="ru-RU" sz="2800" i="1" dirty="0"/>
              <a:t>:</a:t>
            </a:r>
            <a:br>
              <a:rPr lang="ru-RU" sz="2800" i="1" dirty="0"/>
            </a:br>
            <a:r>
              <a:rPr lang="ru-RU" sz="2800" i="1" dirty="0" err="1"/>
              <a:t>Киселсә</a:t>
            </a:r>
            <a:r>
              <a:rPr lang="ru-RU" sz="2800" i="1" dirty="0"/>
              <a:t> </a:t>
            </a:r>
            <a:r>
              <a:rPr lang="ru-RU" sz="2800" i="1" dirty="0" err="1"/>
              <a:t>дә</a:t>
            </a:r>
            <a:r>
              <a:rPr lang="ru-RU" sz="2800" i="1" dirty="0"/>
              <a:t>, </a:t>
            </a:r>
            <a:r>
              <a:rPr lang="ru-RU" sz="2800" i="1" dirty="0" err="1"/>
              <a:t>канаса</a:t>
            </a:r>
            <a:r>
              <a:rPr lang="ru-RU" sz="2800" i="1" dirty="0"/>
              <a:t> да,</a:t>
            </a:r>
            <a:br>
              <a:rPr lang="ru-RU" sz="2800" i="1" dirty="0"/>
            </a:br>
            <a:r>
              <a:rPr lang="ru-RU" sz="2800" i="1" dirty="0" err="1"/>
              <a:t>Иң</a:t>
            </a:r>
            <a:r>
              <a:rPr lang="ru-RU" sz="2800" i="1" dirty="0"/>
              <a:t> </a:t>
            </a:r>
            <a:r>
              <a:rPr lang="ru-RU" sz="2800" i="1" dirty="0" err="1"/>
              <a:t>әйбәт</a:t>
            </a:r>
            <a:r>
              <a:rPr lang="ru-RU" sz="2800" i="1" dirty="0"/>
              <a:t> дару </a:t>
            </a:r>
            <a:r>
              <a:rPr lang="ru-RU" sz="2800" i="1" dirty="0" err="1"/>
              <a:t>диләр</a:t>
            </a:r>
            <a:r>
              <a:rPr lang="ru-RU" sz="2800" i="1" dirty="0"/>
              <a:t>.</a:t>
            </a:r>
            <a:br>
              <a:rPr lang="ru-RU" sz="2800" i="1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24128" y="2564904"/>
            <a:ext cx="3096344" cy="3888432"/>
          </a:xfrm>
        </p:spPr>
        <p:txBody>
          <a:bodyPr/>
          <a:lstStyle/>
          <a:p>
            <a:r>
              <a:rPr lang="tt-RU" b="1" dirty="0" smtClean="0"/>
              <a:t>Бака яфрагы </a:t>
            </a:r>
            <a:r>
              <a:rPr lang="tt-RU" dirty="0" smtClean="0"/>
              <a:t>ягъни русча </a:t>
            </a:r>
            <a:r>
              <a:rPr lang="tt-RU" b="1" dirty="0" smtClean="0"/>
              <a:t>подорожник</a:t>
            </a:r>
          </a:p>
          <a:p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үләндә</a:t>
            </a:r>
            <a:r>
              <a:rPr lang="ru-RU" dirty="0"/>
              <a:t> </a:t>
            </a:r>
            <a:r>
              <a:rPr lang="ru-RU" dirty="0" err="1"/>
              <a:t>микробларны</a:t>
            </a:r>
            <a:r>
              <a:rPr lang="ru-RU" dirty="0"/>
              <a:t> </a:t>
            </a:r>
            <a:r>
              <a:rPr lang="ru-RU" dirty="0" err="1"/>
              <a:t>үтерүче</a:t>
            </a:r>
            <a:r>
              <a:rPr lang="ru-RU" dirty="0"/>
              <a:t> </a:t>
            </a:r>
            <a:r>
              <a:rPr lang="ru-RU" dirty="0" err="1"/>
              <a:t>мәтдә</a:t>
            </a:r>
            <a:r>
              <a:rPr lang="ru-RU" dirty="0"/>
              <a:t> бар. Корт </a:t>
            </a:r>
            <a:r>
              <a:rPr lang="ru-RU" dirty="0" err="1"/>
              <a:t>чаккан</a:t>
            </a:r>
            <a:r>
              <a:rPr lang="ru-RU" dirty="0"/>
              <a:t> </a:t>
            </a:r>
            <a:r>
              <a:rPr lang="ru-RU" dirty="0" err="1"/>
              <a:t>җирләргә</a:t>
            </a:r>
            <a:r>
              <a:rPr lang="ru-RU" dirty="0"/>
              <a:t> </a:t>
            </a:r>
            <a:r>
              <a:rPr lang="ru-RU" dirty="0" err="1"/>
              <a:t>согы</a:t>
            </a:r>
            <a:r>
              <a:rPr lang="ru-RU" dirty="0"/>
              <a:t> </a:t>
            </a:r>
            <a:r>
              <a:rPr lang="ru-RU" dirty="0" err="1"/>
              <a:t>бик</a:t>
            </a:r>
            <a:r>
              <a:rPr lang="ru-RU" dirty="0"/>
              <a:t> </a:t>
            </a:r>
            <a:r>
              <a:rPr lang="ru-RU" dirty="0" err="1"/>
              <a:t>файдалы</a:t>
            </a:r>
            <a:r>
              <a:rPr lang="ru-RU" dirty="0"/>
              <a:t>. Медицина </a:t>
            </a:r>
            <a:r>
              <a:rPr lang="ru-RU" dirty="0" err="1"/>
              <a:t>өлкәсендә</a:t>
            </a:r>
            <a:r>
              <a:rPr lang="ru-RU" dirty="0"/>
              <a:t> </a:t>
            </a:r>
            <a:r>
              <a:rPr lang="ru-RU" dirty="0" err="1"/>
              <a:t>яфрагы</a:t>
            </a:r>
            <a:r>
              <a:rPr lang="ru-RU" dirty="0"/>
              <a:t> </a:t>
            </a:r>
            <a:r>
              <a:rPr lang="ru-RU" dirty="0" err="1"/>
              <a:t>кулланыла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52565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365104"/>
            <a:ext cx="4424279" cy="2160240"/>
          </a:xfrm>
        </p:spPr>
        <p:txBody>
          <a:bodyPr/>
          <a:lstStyle/>
          <a:p>
            <a:r>
              <a:rPr lang="ru-RU" sz="1800" dirty="0" err="1"/>
              <a:t>Тузганакның</a:t>
            </a:r>
            <a:r>
              <a:rPr lang="ru-RU" sz="1800" dirty="0"/>
              <a:t> </a:t>
            </a:r>
            <a:r>
              <a:rPr lang="ru-RU" sz="1800" dirty="0" err="1"/>
              <a:t>тамыры</a:t>
            </a:r>
            <a:r>
              <a:rPr lang="ru-RU" sz="1800" dirty="0"/>
              <a:t> </a:t>
            </a:r>
            <a:r>
              <a:rPr lang="ru-RU" sz="1800" dirty="0" err="1"/>
              <a:t>бик</a:t>
            </a:r>
            <a:r>
              <a:rPr lang="ru-RU" sz="1800" dirty="0"/>
              <a:t> </a:t>
            </a:r>
            <a:r>
              <a:rPr lang="ru-RU" sz="1800" dirty="0" err="1"/>
              <a:t>файдалы</a:t>
            </a:r>
            <a:r>
              <a:rPr lang="ru-RU" sz="1800" dirty="0"/>
              <a:t>. </a:t>
            </a:r>
            <a:r>
              <a:rPr lang="ru-RU" sz="1800" dirty="0" err="1"/>
              <a:t>Йокысызлыктан</a:t>
            </a:r>
            <a:r>
              <a:rPr lang="ru-RU" sz="1800" dirty="0"/>
              <a:t> </a:t>
            </a:r>
            <a:r>
              <a:rPr lang="ru-RU" sz="1800" dirty="0" err="1"/>
              <a:t>интеккәндә</a:t>
            </a:r>
            <a:r>
              <a:rPr lang="ru-RU" sz="1800" dirty="0"/>
              <a:t>, аппетит </a:t>
            </a:r>
            <a:r>
              <a:rPr lang="ru-RU" sz="1800" dirty="0" err="1"/>
              <a:t>булмаганда</a:t>
            </a:r>
            <a:r>
              <a:rPr lang="ru-RU" sz="1800" dirty="0"/>
              <a:t>, </a:t>
            </a:r>
            <a:r>
              <a:rPr lang="ru-RU" sz="1800" dirty="0" err="1"/>
              <a:t>ашказаны</a:t>
            </a:r>
            <a:r>
              <a:rPr lang="ru-RU" sz="1800" dirty="0"/>
              <a:t> </a:t>
            </a:r>
            <a:r>
              <a:rPr lang="ru-RU" sz="1800" dirty="0" err="1"/>
              <a:t>авыртканда</a:t>
            </a:r>
            <a:r>
              <a:rPr lang="ru-RU" sz="1800" dirty="0"/>
              <a:t> </a:t>
            </a:r>
            <a:r>
              <a:rPr lang="ru-RU" sz="1800" dirty="0" err="1"/>
              <a:t>кулланыла</a:t>
            </a:r>
            <a:r>
              <a:rPr lang="ru-RU" sz="1800" dirty="0"/>
              <a:t>. </a:t>
            </a:r>
            <a:r>
              <a:rPr lang="ru-RU" sz="1800" dirty="0" err="1"/>
              <a:t>Чәчкәсеннән</a:t>
            </a:r>
            <a:r>
              <a:rPr lang="ru-RU" sz="1800" dirty="0"/>
              <a:t> </a:t>
            </a:r>
            <a:r>
              <a:rPr lang="ru-RU" sz="1800" dirty="0" err="1"/>
              <a:t>кышкылыкка</a:t>
            </a:r>
            <a:r>
              <a:rPr lang="ru-RU" sz="1800" dirty="0"/>
              <a:t> варенье </a:t>
            </a:r>
            <a:r>
              <a:rPr lang="ru-RU" sz="1800" dirty="0" err="1"/>
              <a:t>ясыйлар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Нечкә</a:t>
            </a:r>
            <a:r>
              <a:rPr lang="ru-RU" dirty="0"/>
              <a:t> </a:t>
            </a:r>
            <a:r>
              <a:rPr lang="ru-RU" dirty="0" err="1"/>
              <a:t>яшел</a:t>
            </a:r>
            <a:r>
              <a:rPr lang="ru-RU" dirty="0"/>
              <a:t> </a:t>
            </a:r>
            <a:r>
              <a:rPr lang="ru-RU" dirty="0" err="1"/>
              <a:t>сабакта</a:t>
            </a:r>
            <a:r>
              <a:rPr lang="ru-RU" dirty="0"/>
              <a:t>,</a:t>
            </a:r>
          </a:p>
          <a:p>
            <a:r>
              <a:rPr lang="ru-RU" dirty="0"/>
              <a:t>Юл </a:t>
            </a:r>
            <a:r>
              <a:rPr lang="ru-RU" dirty="0" err="1"/>
              <a:t>буенда</a:t>
            </a:r>
            <a:r>
              <a:rPr lang="ru-RU" dirty="0"/>
              <a:t>, шар </a:t>
            </a:r>
            <a:r>
              <a:rPr lang="ru-RU" dirty="0" err="1"/>
              <a:t>үскән</a:t>
            </a:r>
            <a:r>
              <a:rPr lang="ru-RU" dirty="0"/>
              <a:t>.</a:t>
            </a:r>
          </a:p>
          <a:p>
            <a:r>
              <a:rPr lang="ru-RU" dirty="0"/>
              <a:t>Кай </a:t>
            </a:r>
            <a:r>
              <a:rPr lang="ru-RU" dirty="0" err="1"/>
              <a:t>арада</a:t>
            </a:r>
            <a:r>
              <a:rPr lang="ru-RU" dirty="0"/>
              <a:t> </a:t>
            </a:r>
            <a:r>
              <a:rPr lang="ru-RU" dirty="0" err="1"/>
              <a:t>җил</a:t>
            </a:r>
            <a:r>
              <a:rPr lang="ru-RU" dirty="0"/>
              <a:t> </a:t>
            </a:r>
            <a:r>
              <a:rPr lang="ru-RU" dirty="0" err="1"/>
              <a:t>искән</a:t>
            </a:r>
            <a:r>
              <a:rPr lang="ru-RU" dirty="0"/>
              <a:t>?</a:t>
            </a:r>
          </a:p>
          <a:p>
            <a:r>
              <a:rPr lang="ru-RU" dirty="0"/>
              <a:t>Ак шар </a:t>
            </a:r>
            <a:r>
              <a:rPr lang="ru-RU" dirty="0" err="1"/>
              <a:t>очкан</a:t>
            </a:r>
            <a:r>
              <a:rPr lang="ru-RU" dirty="0"/>
              <a:t> да </a:t>
            </a:r>
            <a:r>
              <a:rPr lang="ru-RU" dirty="0" err="1"/>
              <a:t>киткән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0324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324" y="174092"/>
            <a:ext cx="4320480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221088"/>
            <a:ext cx="6336704" cy="2376264"/>
          </a:xfrm>
        </p:spPr>
        <p:txBody>
          <a:bodyPr/>
          <a:lstStyle/>
          <a:p>
            <a:r>
              <a:rPr lang="ru-RU" sz="3200" dirty="0" err="1"/>
              <a:t>Мәтрүшкә</a:t>
            </a:r>
            <a:r>
              <a:rPr lang="ru-RU" sz="3200" dirty="0"/>
              <a:t> </a:t>
            </a:r>
            <a:r>
              <a:rPr lang="ru-RU" sz="3200" dirty="0" err="1"/>
              <a:t>салкын</a:t>
            </a:r>
            <a:r>
              <a:rPr lang="ru-RU" sz="3200" dirty="0"/>
              <a:t> </a:t>
            </a:r>
            <a:r>
              <a:rPr lang="ru-RU" sz="3200" dirty="0" err="1"/>
              <a:t>тигәннән</a:t>
            </a:r>
            <a:r>
              <a:rPr lang="ru-RU" sz="3200" dirty="0"/>
              <a:t> </a:t>
            </a:r>
            <a:r>
              <a:rPr lang="ru-RU" sz="3200" dirty="0" err="1"/>
              <a:t>кулланыла</a:t>
            </a:r>
            <a:r>
              <a:rPr lang="ru-RU" sz="3200" dirty="0"/>
              <a:t>. </a:t>
            </a:r>
            <a:r>
              <a:rPr lang="ru-RU" sz="3200" dirty="0" err="1"/>
              <a:t>Чәчәге</a:t>
            </a:r>
            <a:r>
              <a:rPr lang="ru-RU" sz="3200" dirty="0"/>
              <a:t> </a:t>
            </a:r>
            <a:r>
              <a:rPr lang="ru-RU" sz="3200" dirty="0" err="1"/>
              <a:t>дә</a:t>
            </a:r>
            <a:r>
              <a:rPr lang="ru-RU" sz="3200" dirty="0"/>
              <a:t>, </a:t>
            </a:r>
            <a:r>
              <a:rPr lang="ru-RU" sz="3200" dirty="0" err="1"/>
              <a:t>яфрагы</a:t>
            </a:r>
            <a:r>
              <a:rPr lang="ru-RU" sz="3200" dirty="0"/>
              <a:t> да </a:t>
            </a:r>
            <a:r>
              <a:rPr lang="ru-RU" sz="3200" dirty="0" err="1"/>
              <a:t>бик</a:t>
            </a:r>
            <a:r>
              <a:rPr lang="ru-RU" sz="3200" dirty="0"/>
              <a:t> </a:t>
            </a:r>
            <a:r>
              <a:rPr lang="ru-RU" sz="3200" dirty="0" err="1"/>
              <a:t>файдалы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496944" cy="4104456"/>
          </a:xfrm>
        </p:spPr>
        <p:txBody>
          <a:bodyPr/>
          <a:lstStyle/>
          <a:p>
            <a:r>
              <a:rPr lang="ru-RU" dirty="0"/>
              <a:t>Без </a:t>
            </a:r>
            <a:r>
              <a:rPr lang="ru-RU" dirty="0" err="1"/>
              <a:t>таныйбыз</a:t>
            </a:r>
            <a:r>
              <a:rPr lang="ru-RU" dirty="0"/>
              <a:t> </a:t>
            </a:r>
            <a:r>
              <a:rPr lang="ru-RU" dirty="0" err="1"/>
              <a:t>дус-ишне</a:t>
            </a:r>
            <a:r>
              <a:rPr lang="ru-RU" dirty="0"/>
              <a:t>,</a:t>
            </a:r>
          </a:p>
          <a:p>
            <a:r>
              <a:rPr lang="ru-RU" dirty="0"/>
              <a:t>Кара, </a:t>
            </a:r>
            <a:r>
              <a:rPr lang="ru-RU" dirty="0" err="1"/>
              <a:t>нинди</a:t>
            </a:r>
            <a:r>
              <a:rPr lang="ru-RU" dirty="0"/>
              <a:t> </a:t>
            </a:r>
            <a:r>
              <a:rPr lang="ru-RU" dirty="0" err="1"/>
              <a:t>хуш</a:t>
            </a:r>
            <a:r>
              <a:rPr lang="ru-RU" dirty="0"/>
              <a:t> </a:t>
            </a:r>
            <a:r>
              <a:rPr lang="ru-RU" dirty="0" err="1"/>
              <a:t>исле</a:t>
            </a:r>
            <a:r>
              <a:rPr lang="ru-RU" dirty="0"/>
              <a:t>!</a:t>
            </a:r>
          </a:p>
          <a:p>
            <a:r>
              <a:rPr lang="ru-RU" dirty="0" err="1"/>
              <a:t>Тагып</a:t>
            </a:r>
            <a:r>
              <a:rPr lang="ru-RU" dirty="0"/>
              <a:t> </a:t>
            </a:r>
            <a:r>
              <a:rPr lang="ru-RU" dirty="0" err="1"/>
              <a:t>йөрерлек</a:t>
            </a:r>
            <a:r>
              <a:rPr lang="ru-RU" dirty="0"/>
              <a:t> </a:t>
            </a:r>
            <a:r>
              <a:rPr lang="ru-RU" dirty="0" err="1"/>
              <a:t>түшкә</a:t>
            </a:r>
            <a:r>
              <a:rPr lang="ru-RU" dirty="0"/>
              <a:t>…</a:t>
            </a:r>
          </a:p>
          <a:p>
            <a:r>
              <a:rPr lang="ru-RU" dirty="0" err="1"/>
              <a:t>Бу</a:t>
            </a:r>
            <a:r>
              <a:rPr lang="ru-RU" dirty="0"/>
              <a:t> бит – </a:t>
            </a:r>
            <a:r>
              <a:rPr lang="ru-RU" dirty="0" err="1"/>
              <a:t>зәңгәр</a:t>
            </a:r>
            <a:r>
              <a:rPr lang="ru-RU" dirty="0"/>
              <a:t> ……… </a:t>
            </a:r>
            <a:r>
              <a:rPr lang="ru-RU" dirty="0" err="1"/>
              <a:t>мәтрүшкә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132856"/>
            <a:ext cx="4464496" cy="4536504"/>
          </a:xfrm>
        </p:spPr>
        <p:txBody>
          <a:bodyPr/>
          <a:lstStyle/>
          <a:p>
            <a:r>
              <a:rPr lang="ru-RU" sz="3600" dirty="0" err="1"/>
              <a:t>Алтмыш</a:t>
            </a:r>
            <a:r>
              <a:rPr lang="ru-RU" sz="3600" dirty="0"/>
              <a:t> </a:t>
            </a:r>
            <a:r>
              <a:rPr lang="ru-RU" sz="3600" dirty="0" err="1"/>
              <a:t>төрле</a:t>
            </a:r>
            <a:r>
              <a:rPr lang="ru-RU" sz="3600" dirty="0"/>
              <a:t> </a:t>
            </a:r>
            <a:r>
              <a:rPr lang="ru-RU" sz="3600" dirty="0" err="1"/>
              <a:t>авыруга</a:t>
            </a:r>
            <a:r>
              <a:rPr lang="ru-RU" sz="3600" dirty="0"/>
              <a:t>:</a:t>
            </a:r>
            <a:br>
              <a:rPr lang="ru-RU" sz="3600" dirty="0"/>
            </a:br>
            <a:r>
              <a:rPr lang="ru-RU" sz="3600" dirty="0" err="1"/>
              <a:t>Эчәк</a:t>
            </a:r>
            <a:r>
              <a:rPr lang="ru-RU" sz="3600" dirty="0"/>
              <a:t>, </a:t>
            </a:r>
            <a:r>
              <a:rPr lang="ru-RU" sz="3600" dirty="0" err="1"/>
              <a:t>тамак</a:t>
            </a:r>
            <a:r>
              <a:rPr lang="ru-RU" sz="3600" dirty="0"/>
              <a:t>, </a:t>
            </a:r>
            <a:r>
              <a:rPr lang="ru-RU" sz="3600" dirty="0" err="1"/>
              <a:t>бавырларга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 err="1"/>
              <a:t>Нервларга</a:t>
            </a:r>
            <a:r>
              <a:rPr lang="ru-RU" sz="3600" dirty="0"/>
              <a:t> </a:t>
            </a:r>
            <a:r>
              <a:rPr lang="ru-RU" sz="3600" dirty="0" err="1"/>
              <a:t>дәва</a:t>
            </a:r>
            <a:r>
              <a:rPr lang="ru-RU" sz="3600" dirty="0"/>
              <a:t> – </a:t>
            </a:r>
            <a:r>
              <a:rPr lang="ru-RU" sz="3600" dirty="0" err="1"/>
              <a:t>шул</a:t>
            </a:r>
            <a:r>
              <a:rPr lang="ru-RU" sz="36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765710"/>
            <a:ext cx="4816623" cy="86309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Мәтрүшкәнең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/>
              <a:t>тагын</a:t>
            </a:r>
            <a:r>
              <a:rPr lang="ru-RU" dirty="0"/>
              <a:t> </a:t>
            </a:r>
            <a:r>
              <a:rPr lang="ru-RU" dirty="0" err="1"/>
              <a:t>сарысы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14" y="476672"/>
            <a:ext cx="4112354" cy="599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372168"/>
            <a:ext cx="4464495" cy="229719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/>
              <a:t>Исеменә</a:t>
            </a:r>
            <a:r>
              <a:rPr lang="ru-RU" sz="1800" dirty="0" smtClean="0"/>
              <a:t> туры </a:t>
            </a:r>
            <a:r>
              <a:rPr lang="ru-RU" sz="1800" dirty="0" err="1" smtClean="0"/>
              <a:t>килә</a:t>
            </a:r>
            <a:r>
              <a:rPr lang="ru-RU" sz="1800" dirty="0" smtClean="0"/>
              <a:t> </a:t>
            </a:r>
            <a:r>
              <a:rPr lang="ru-RU" sz="1800" dirty="0" err="1" smtClean="0"/>
              <a:t>җисеме</a:t>
            </a:r>
            <a:r>
              <a:rPr lang="ru-RU" sz="1800" dirty="0" smtClean="0"/>
              <a:t> </a:t>
            </a:r>
            <a:r>
              <a:rPr lang="ru-RU" sz="1800" dirty="0" err="1" smtClean="0"/>
              <a:t>дә</a:t>
            </a:r>
            <a:r>
              <a:rPr lang="ru-RU" sz="1800" dirty="0" smtClean="0"/>
              <a:t> –</a:t>
            </a:r>
            <a:br>
              <a:rPr lang="ru-RU" sz="1800" dirty="0" smtClean="0"/>
            </a:br>
            <a:r>
              <a:rPr lang="ru-RU" sz="1800" dirty="0" err="1" smtClean="0"/>
              <a:t>Аскы</a:t>
            </a:r>
            <a:r>
              <a:rPr lang="ru-RU" sz="1800" dirty="0" smtClean="0"/>
              <a:t> </a:t>
            </a:r>
            <a:r>
              <a:rPr lang="ru-RU" sz="1800" dirty="0" err="1" smtClean="0"/>
              <a:t>ягы</a:t>
            </a:r>
            <a:r>
              <a:rPr lang="ru-RU" sz="1800" dirty="0" smtClean="0"/>
              <a:t> </a:t>
            </a:r>
            <a:r>
              <a:rPr lang="ru-RU" sz="1800" dirty="0" err="1" smtClean="0"/>
              <a:t>ефәк</a:t>
            </a:r>
            <a:r>
              <a:rPr lang="ru-RU" sz="1800" dirty="0" smtClean="0"/>
              <a:t> </a:t>
            </a:r>
            <a:r>
              <a:rPr lang="ru-RU" sz="1800" dirty="0" err="1" smtClean="0"/>
              <a:t>кебек</a:t>
            </a:r>
            <a:r>
              <a:rPr lang="ru-RU" sz="1800" dirty="0" smtClean="0"/>
              <a:t>, ә </a:t>
            </a:r>
            <a:r>
              <a:rPr lang="ru-RU" sz="1800" dirty="0" err="1" smtClean="0"/>
              <a:t>өскесе</a:t>
            </a:r>
            <a:r>
              <a:rPr lang="ru-RU" sz="1800" dirty="0" smtClean="0"/>
              <a:t> – </a:t>
            </a:r>
            <a:r>
              <a:rPr lang="ru-RU" sz="1800" dirty="0" err="1" smtClean="0"/>
              <a:t>салкын</a:t>
            </a:r>
            <a:r>
              <a:rPr lang="ru-RU" sz="1800" dirty="0" smtClean="0"/>
              <a:t> кар </a:t>
            </a:r>
            <a:r>
              <a:rPr lang="ru-RU" sz="1800" dirty="0" err="1" smtClean="0"/>
              <a:t>кебек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Ә </a:t>
            </a:r>
            <a:r>
              <a:rPr lang="ru-RU" dirty="0" err="1"/>
              <a:t>менә</a:t>
            </a:r>
            <a:r>
              <a:rPr lang="ru-RU" dirty="0"/>
              <a:t> </a:t>
            </a:r>
            <a:r>
              <a:rPr lang="ru-RU" dirty="0" err="1"/>
              <a:t>монысы</a:t>
            </a:r>
            <a:r>
              <a:rPr lang="ru-RU" dirty="0"/>
              <a:t> </a:t>
            </a:r>
            <a:r>
              <a:rPr lang="ru-RU" dirty="0" err="1"/>
              <a:t>үги</a:t>
            </a:r>
            <a:r>
              <a:rPr lang="ru-RU" dirty="0"/>
              <a:t> –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яфрагы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2677"/>
            <a:ext cx="3960440" cy="35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62677"/>
            <a:ext cx="4392488" cy="29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105835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2"/>
                </a:solidFill>
              </a:rPr>
              <a:t>Үги</a:t>
            </a:r>
            <a:r>
              <a:rPr lang="ru-RU" sz="2400" dirty="0">
                <a:solidFill>
                  <a:schemeClr val="bg2"/>
                </a:solidFill>
              </a:rPr>
              <a:t> – </a:t>
            </a:r>
            <a:r>
              <a:rPr lang="ru-RU" sz="2400" dirty="0" err="1">
                <a:solidFill>
                  <a:schemeClr val="bg2"/>
                </a:solidFill>
              </a:rPr>
              <a:t>ананың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яфрагы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кулланыла</a:t>
            </a:r>
            <a:r>
              <a:rPr lang="ru-RU" sz="2400" dirty="0">
                <a:solidFill>
                  <a:schemeClr val="bg2"/>
                </a:solidFill>
              </a:rPr>
              <a:t>. </a:t>
            </a:r>
            <a:r>
              <a:rPr lang="ru-RU" sz="2400" dirty="0" err="1">
                <a:solidFill>
                  <a:schemeClr val="bg2"/>
                </a:solidFill>
              </a:rPr>
              <a:t>Ул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ютәлдән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бик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файдалы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Ромашка </a:t>
            </a:r>
            <a:r>
              <a:rPr lang="ru-RU" sz="2800" dirty="0" err="1"/>
              <a:t>авыртуны</a:t>
            </a:r>
            <a:r>
              <a:rPr lang="ru-RU" sz="2800" dirty="0"/>
              <a:t> баса, </a:t>
            </a:r>
            <a:r>
              <a:rPr lang="ru-RU" sz="2800" dirty="0" err="1"/>
              <a:t>ютәлдән</a:t>
            </a:r>
            <a:r>
              <a:rPr lang="ru-RU" sz="2800" dirty="0"/>
              <a:t> </a:t>
            </a:r>
            <a:r>
              <a:rPr lang="ru-RU" sz="2800" dirty="0" err="1"/>
              <a:t>бик</a:t>
            </a:r>
            <a:r>
              <a:rPr lang="ru-RU" sz="2800" dirty="0"/>
              <a:t> </a:t>
            </a:r>
            <a:r>
              <a:rPr lang="ru-RU" sz="2800" dirty="0" err="1"/>
              <a:t>файдалы</a:t>
            </a:r>
            <a:r>
              <a:rPr lang="ru-RU" sz="2800" dirty="0"/>
              <a:t>, </a:t>
            </a:r>
            <a:r>
              <a:rPr lang="ru-RU" sz="2800" dirty="0" err="1"/>
              <a:t>тамак</a:t>
            </a:r>
            <a:r>
              <a:rPr lang="ru-RU" sz="2800" dirty="0"/>
              <a:t> </a:t>
            </a:r>
            <a:r>
              <a:rPr lang="ru-RU" sz="2800" dirty="0" err="1"/>
              <a:t>авыртканда</a:t>
            </a:r>
            <a:r>
              <a:rPr lang="ru-RU" sz="2800" dirty="0"/>
              <a:t>, </a:t>
            </a:r>
            <a:r>
              <a:rPr lang="ru-RU" sz="2800" dirty="0" err="1"/>
              <a:t>тамакны</a:t>
            </a:r>
            <a:r>
              <a:rPr lang="ru-RU" sz="2800" dirty="0"/>
              <a:t> да </a:t>
            </a:r>
            <a:r>
              <a:rPr lang="ru-RU" sz="2800" dirty="0" err="1"/>
              <a:t>чайкасаң</a:t>
            </a:r>
            <a:r>
              <a:rPr lang="ru-RU" sz="2800" dirty="0"/>
              <a:t>, </a:t>
            </a:r>
            <a:r>
              <a:rPr lang="ru-RU" sz="2800" dirty="0" err="1"/>
              <a:t>бик</a:t>
            </a:r>
            <a:r>
              <a:rPr lang="ru-RU" sz="2800" dirty="0"/>
              <a:t> </a:t>
            </a:r>
            <a:r>
              <a:rPr lang="ru-RU" sz="2800" dirty="0" err="1"/>
              <a:t>файдасы</a:t>
            </a:r>
            <a:r>
              <a:rPr lang="ru-RU" sz="2800" dirty="0"/>
              <a:t> </a:t>
            </a:r>
            <a:r>
              <a:rPr lang="ru-RU" sz="2800" dirty="0" err="1"/>
              <a:t>тия</a:t>
            </a:r>
            <a:r>
              <a:rPr lang="ru-RU" sz="2800" dirty="0"/>
              <a:t>. </a:t>
            </a:r>
            <a:r>
              <a:rPr lang="ru-RU" sz="2800" dirty="0" err="1"/>
              <a:t>Аның</a:t>
            </a:r>
            <a:r>
              <a:rPr lang="ru-RU" sz="2800" dirty="0"/>
              <a:t> </a:t>
            </a:r>
            <a:r>
              <a:rPr lang="ru-RU" sz="2800" dirty="0" err="1"/>
              <a:t>чәчкәләре</a:t>
            </a:r>
            <a:r>
              <a:rPr lang="ru-RU" sz="2800" dirty="0"/>
              <a:t> </a:t>
            </a:r>
            <a:r>
              <a:rPr lang="ru-RU" sz="2800" dirty="0" err="1"/>
              <a:t>кулланыла</a:t>
            </a:r>
            <a:r>
              <a:rPr lang="ru-RU" sz="2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3960440" cy="3474720"/>
          </a:xfrm>
        </p:spPr>
        <p:txBody>
          <a:bodyPr/>
          <a:lstStyle/>
          <a:p>
            <a:r>
              <a:rPr lang="ru-RU" b="1" dirty="0"/>
              <a:t>Сары </a:t>
            </a:r>
            <a:r>
              <a:rPr lang="ru-RU" b="1" dirty="0" err="1"/>
              <a:t>төсе</a:t>
            </a:r>
            <a:r>
              <a:rPr lang="ru-RU" b="1" dirty="0"/>
              <a:t> – бал </a:t>
            </a:r>
            <a:r>
              <a:rPr lang="ru-RU" b="1" dirty="0" err="1"/>
              <a:t>кебек</a:t>
            </a:r>
            <a:r>
              <a:rPr lang="ru-RU" b="1" dirty="0"/>
              <a:t>,</a:t>
            </a:r>
          </a:p>
          <a:p>
            <a:r>
              <a:rPr lang="ru-RU" b="1" dirty="0"/>
              <a:t>Ак </a:t>
            </a:r>
            <a:r>
              <a:rPr lang="ru-RU" b="1" dirty="0" err="1"/>
              <a:t>чуклары</a:t>
            </a:r>
            <a:r>
              <a:rPr lang="ru-RU" b="1" dirty="0"/>
              <a:t> – кар </a:t>
            </a:r>
            <a:r>
              <a:rPr lang="ru-RU" b="1" dirty="0" err="1"/>
              <a:t>кебек</a:t>
            </a:r>
            <a:r>
              <a:rPr lang="ru-RU" b="1" dirty="0"/>
              <a:t>.</a:t>
            </a:r>
          </a:p>
          <a:p>
            <a:r>
              <a:rPr lang="ru-RU" b="1" dirty="0" err="1"/>
              <a:t>Әллә</a:t>
            </a:r>
            <a:r>
              <a:rPr lang="ru-RU" b="1" dirty="0"/>
              <a:t> </a:t>
            </a:r>
            <a:r>
              <a:rPr lang="ru-RU" b="1" dirty="0" err="1"/>
              <a:t>ничә</a:t>
            </a:r>
            <a:r>
              <a:rPr lang="ru-RU" b="1" dirty="0"/>
              <a:t> </a:t>
            </a:r>
            <a:r>
              <a:rPr lang="ru-RU" b="1" dirty="0" err="1"/>
              <a:t>авыруга</a:t>
            </a:r>
            <a:endParaRPr lang="ru-RU" b="1" dirty="0"/>
          </a:p>
          <a:p>
            <a:r>
              <a:rPr lang="ru-RU" b="1" dirty="0" err="1"/>
              <a:t>Файдасы</a:t>
            </a:r>
            <a:r>
              <a:rPr lang="ru-RU" b="1" dirty="0"/>
              <a:t> бар, </a:t>
            </a:r>
            <a:r>
              <a:rPr lang="ru-RU" b="1" dirty="0" err="1"/>
              <a:t>эч</a:t>
            </a:r>
            <a:r>
              <a:rPr lang="ru-RU" b="1" dirty="0"/>
              <a:t> </a:t>
            </a:r>
            <a:r>
              <a:rPr lang="ru-RU" b="1" dirty="0" err="1"/>
              <a:t>белеп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24872"/>
            <a:ext cx="4824536" cy="40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391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Кайбыч муниципаль районы Әбрар Сәгыйди исемендәге Кошман гомуми төп белем мәктәбе укытучысы Хәмидуллина Мәдинә Сәлимхан кызы</vt:lpstr>
      <vt:lpstr>Шифалы үләннәр</vt:lpstr>
      <vt:lpstr>Шифалы үләннәр кайда була?</vt:lpstr>
      <vt:lpstr>Исеме сәер булса да Аны бик хөрмәтлиләр: Киселсә дә, канаса да, Иң әйбәт дару диләр. </vt:lpstr>
      <vt:lpstr>Тузганакның тамыры бик файдалы. Йокысызлыктан интеккәндә, аппетит булмаганда, ашказаны авыртканда кулланыла. Чәчкәсеннән кышкылыкка варенье ясыйлар.</vt:lpstr>
      <vt:lpstr>Мәтрүшкә салкын тигәннән кулланыла. Чәчәге дә, яфрагы да бик файдалы.</vt:lpstr>
      <vt:lpstr>Алтмыш төрле авыруга: Эчәк, тамак, бавырларга, Нервларга дәва – шул. </vt:lpstr>
      <vt:lpstr>Исеменә туры килә җисеме дә – Аскы ягы ефәк кебек, ә өскесе – салкын кар кебек.</vt:lpstr>
      <vt:lpstr>Ромашка авыртуны баса, ютәлдән бик файдалы, тамак авыртканда, тамакны да чайкасаң, бик файдасы тия. Аның чәчкәләре кулланыла.</vt:lpstr>
      <vt:lpstr>Презентация PowerPoint</vt:lpstr>
      <vt:lpstr> Бу үсемлек – Бүре җиләге. Җимешләре кызыл төстә, кызыктырып тора. Бик агулы.</vt:lpstr>
      <vt:lpstr>Бу үсемлек – Тилебәрән орлыгы. Аның орлыклары мәк орлыгына охшаган. Кешене тилертә.</vt:lpstr>
      <vt:lpstr>Бу үсемлек – Карга күзе. Дүрт яфрак һәм уртасында кара бер җимеш. Ашарга ярамый, агулы.</vt:lpstr>
      <vt:lpstr>Бу үсемлек – Балтырган. Аның суы кешенең тәнеңә тисә, пешерә. Димәк балалар, үсемлекләрне яхшы белмичә, теләсә кайсын җыярга ярамый</vt:lpstr>
      <vt:lpstr>Бу – миләш. Ул баш авыртканда кулланыла.</vt:lpstr>
      <vt:lpstr>Бу– гөлҗимеш. Ул хәл булмаганда, витамин буларак кулланыла.</vt:lpstr>
      <vt:lpstr>Кызыл карлыган</vt:lpstr>
      <vt:lpstr>Укучылар!  Табигатьне саклыйк һәм аннан дөрес файдаланыйк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Шифалы үлән</dc:title>
  <dc:creator>Домашний</dc:creator>
  <cp:lastModifiedBy>Мадина</cp:lastModifiedBy>
  <cp:revision>17</cp:revision>
  <dcterms:created xsi:type="dcterms:W3CDTF">2014-02-17T18:34:01Z</dcterms:created>
  <dcterms:modified xsi:type="dcterms:W3CDTF">2014-02-25T10:02:59Z</dcterms:modified>
</cp:coreProperties>
</file>