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3" r:id="rId3"/>
    <p:sldId id="258" r:id="rId4"/>
    <p:sldId id="259" r:id="rId5"/>
    <p:sldId id="260" r:id="rId6"/>
    <p:sldId id="261" r:id="rId7"/>
    <p:sldId id="262" r:id="rId8"/>
    <p:sldId id="264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9DD3210-01BA-4239-95E3-BF5B28EF1E7F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2E1EAE6-2DBD-471C-9711-47995FE7B5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DD3210-01BA-4239-95E3-BF5B28EF1E7F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E1EAE6-2DBD-471C-9711-47995FE7B5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DD3210-01BA-4239-95E3-BF5B28EF1E7F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E1EAE6-2DBD-471C-9711-47995FE7B5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DD3210-01BA-4239-95E3-BF5B28EF1E7F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E1EAE6-2DBD-471C-9711-47995FE7B5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DD3210-01BA-4239-95E3-BF5B28EF1E7F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E1EAE6-2DBD-471C-9711-47995FE7B5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DD3210-01BA-4239-95E3-BF5B28EF1E7F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E1EAE6-2DBD-471C-9711-47995FE7B5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DD3210-01BA-4239-95E3-BF5B28EF1E7F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E1EAE6-2DBD-471C-9711-47995FE7B5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DD3210-01BA-4239-95E3-BF5B28EF1E7F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E1EAE6-2DBD-471C-9711-47995FE7B5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DD3210-01BA-4239-95E3-BF5B28EF1E7F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E1EAE6-2DBD-471C-9711-47995FE7B5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9DD3210-01BA-4239-95E3-BF5B28EF1E7F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E1EAE6-2DBD-471C-9711-47995FE7B5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9DD3210-01BA-4239-95E3-BF5B28EF1E7F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2E1EAE6-2DBD-471C-9711-47995FE7B5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9DD3210-01BA-4239-95E3-BF5B28EF1E7F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2E1EAE6-2DBD-471C-9711-47995FE7B5E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8596" y="1357298"/>
            <a:ext cx="8289449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Транспорт города</a:t>
            </a:r>
          </a:p>
          <a:p>
            <a:pPr algn="ctr"/>
            <a:r>
              <a:rPr lang="ru-RU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Санкт-Петербурга</a:t>
            </a:r>
            <a:endParaRPr lang="ru-RU" sz="6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428604"/>
            <a:ext cx="86158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Санкт-Петербург – очень большой город.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5720" y="1285860"/>
            <a:ext cx="73359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В нашем городе много транспорта.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2143116"/>
            <a:ext cx="76282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Люди на работу едут на транспорте.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Untitled-1 copy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714356"/>
            <a:ext cx="5943600" cy="328295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285984" y="4572008"/>
            <a:ext cx="4042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86116" y="4572008"/>
            <a:ext cx="50610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Автобус</a:t>
            </a:r>
            <a:endParaRPr lang="ru-RU" sz="9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6" name="Picture 2" descr="Untitled-1 copy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24004" y="866756"/>
            <a:ext cx="5943600" cy="3282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Untitled-3 copy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14612" y="0"/>
            <a:ext cx="3725863" cy="47244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071670" y="4857760"/>
            <a:ext cx="4042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57554" y="4929198"/>
            <a:ext cx="541686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Трамвай</a:t>
            </a:r>
            <a:endParaRPr lang="ru-RU" sz="9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троллейбус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52" y="0"/>
            <a:ext cx="6667500" cy="4572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143108" y="4857760"/>
            <a:ext cx="6814687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Троллейбус</a:t>
            </a:r>
            <a:endParaRPr lang="ru-RU" sz="8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Татьяна\картинки\транспорт\метро 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52"/>
            <a:ext cx="7053120" cy="4929222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214810" y="5143512"/>
            <a:ext cx="429316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Метро</a:t>
            </a:r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4" name="Picture 2" descr="D:\Татьяна\картинки\транспорт\метро 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7053120" cy="49292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такси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290" y="357166"/>
            <a:ext cx="6073393" cy="414340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714744" y="4929198"/>
            <a:ext cx="410080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Такси </a:t>
            </a:r>
            <a:endParaRPr lang="ru-RU" sz="9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1418" y="357166"/>
            <a:ext cx="89625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Автобус, трамвай, троллейбус, метро,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282" y="1142984"/>
            <a:ext cx="78923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latin typeface="Arial" pitchFamily="34" charset="0"/>
                <a:cs typeface="Arial" pitchFamily="34" charset="0"/>
              </a:rPr>
              <a:t>т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акси – это городской транспорт. 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Untitled-1 copy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1" y="2285992"/>
            <a:ext cx="1940018" cy="1071570"/>
          </a:xfrm>
          <a:prstGeom prst="rect">
            <a:avLst/>
          </a:prstGeom>
          <a:noFill/>
        </p:spPr>
      </p:pic>
      <p:pic>
        <p:nvPicPr>
          <p:cNvPr id="6" name="Picture 2" descr="Untitled-3 copy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3571876"/>
            <a:ext cx="1859170" cy="2357430"/>
          </a:xfrm>
          <a:prstGeom prst="rect">
            <a:avLst/>
          </a:prstGeom>
          <a:noFill/>
        </p:spPr>
      </p:pic>
      <p:pic>
        <p:nvPicPr>
          <p:cNvPr id="7" name="Рисунок 6" descr="троллейбус.b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86050" y="1857364"/>
            <a:ext cx="2917051" cy="2000264"/>
          </a:xfrm>
          <a:prstGeom prst="rect">
            <a:avLst/>
          </a:prstGeom>
        </p:spPr>
      </p:pic>
      <p:pic>
        <p:nvPicPr>
          <p:cNvPr id="9" name="Picture 2" descr="D:\Татьяна\картинки\транспорт\метро 2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29190" y="3912390"/>
            <a:ext cx="4214810" cy="2945609"/>
          </a:xfrm>
          <a:prstGeom prst="rect">
            <a:avLst/>
          </a:prstGeom>
          <a:noFill/>
        </p:spPr>
      </p:pic>
      <p:pic>
        <p:nvPicPr>
          <p:cNvPr id="10" name="Рисунок 9" descr="такси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00760" y="1857364"/>
            <a:ext cx="2928958" cy="1998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Презентацию подготовила Бородулина Т. С.</a:t>
            </a:r>
            <a:br>
              <a:rPr lang="ru-RU" sz="3200" dirty="0" smtClean="0"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49</TotalTime>
  <Words>50</Words>
  <Application>Microsoft Office PowerPoint</Application>
  <PresentationFormat>Экран (4:3)</PresentationFormat>
  <Paragraphs>15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Открытая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Презентацию подготовила Бородулина Т. С.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Татьяна</cp:lastModifiedBy>
  <cp:revision>6</cp:revision>
  <dcterms:created xsi:type="dcterms:W3CDTF">2010-01-29T12:06:53Z</dcterms:created>
  <dcterms:modified xsi:type="dcterms:W3CDTF">2014-02-25T14:38:53Z</dcterms:modified>
</cp:coreProperties>
</file>