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7" r:id="rId2"/>
    <p:sldId id="294" r:id="rId3"/>
    <p:sldId id="295" r:id="rId4"/>
    <p:sldId id="256" r:id="rId5"/>
    <p:sldId id="257" r:id="rId6"/>
    <p:sldId id="258" r:id="rId7"/>
    <p:sldId id="261" r:id="rId8"/>
    <p:sldId id="264" r:id="rId9"/>
    <p:sldId id="265" r:id="rId10"/>
    <p:sldId id="266" r:id="rId11"/>
    <p:sldId id="268" r:id="rId12"/>
    <p:sldId id="269" r:id="rId13"/>
    <p:sldId id="270" r:id="rId14"/>
    <p:sldId id="273" r:id="rId15"/>
    <p:sldId id="274" r:id="rId16"/>
    <p:sldId id="275" r:id="rId17"/>
    <p:sldId id="277" r:id="rId18"/>
    <p:sldId id="279" r:id="rId19"/>
    <p:sldId id="283" r:id="rId20"/>
    <p:sldId id="284" r:id="rId21"/>
    <p:sldId id="286" r:id="rId22"/>
    <p:sldId id="287" r:id="rId23"/>
    <p:sldId id="285" r:id="rId24"/>
    <p:sldId id="288" r:id="rId25"/>
    <p:sldId id="289" r:id="rId26"/>
    <p:sldId id="290" r:id="rId27"/>
    <p:sldId id="291" r:id="rId28"/>
    <p:sldId id="293" r:id="rId29"/>
    <p:sldId id="2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68" d="100"/>
          <a:sy n="68" d="100"/>
        </p:scale>
        <p:origin x="-208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1B36-4DCA-4F95-8774-04A22BB95AA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45EF3-9F35-498C-97E9-8A6DF0AF5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2C750-412F-4B26-91EE-15811BA523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527F3-B181-4E49-A9F3-8837AC46E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27F3-B181-4E49-A9F3-8837AC46E6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27F3-B181-4E49-A9F3-8837AC46E6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C8DD-693E-4011-AFDC-CD5E84E17F6F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CB7-F64C-4DDE-B2A8-D9017E7579E4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4A5-0713-441B-A29A-2CD77C271B70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761A-6DD0-4685-A212-8C1196ABCF20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8AD7-3852-47CF-8127-3DE9A86615E1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30BF-04D5-4059-B736-AA0A7EDE7497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47C6-FAD2-4347-8ADF-DAFD84B25F77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923-E0BC-46F8-A6EC-AFB014494113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8A8D-6528-4628-82B4-C34859B9FC4C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B0BB-7D9A-4BC4-A5E0-4E49A2448FB9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76B7-D219-4061-A4F7-0EA7DC554C5C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2">
                <a:lumMod val="40000"/>
                <a:lumOff val="60000"/>
                <a:alpha val="32000"/>
              </a:schemeClr>
            </a:gs>
            <a:gs pos="67000">
              <a:schemeClr val="tx2">
                <a:lumMod val="40000"/>
                <a:lumOff val="60000"/>
              </a:schemeClr>
            </a:gs>
            <a:gs pos="100000">
              <a:srgbClr val="00B05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63AA-4FCF-4AB1-A632-965572584FED}" type="datetime1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F6B5-D0DB-4A34-B940-E16277ABB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Презентация</a:t>
            </a:r>
            <a:br>
              <a:rPr lang="ru-RU" sz="4000" b="1" dirty="0" smtClean="0"/>
            </a:br>
            <a:r>
              <a:rPr lang="ru-RU" sz="4000" b="1" dirty="0" smtClean="0"/>
              <a:t>к уроку – лекции</a:t>
            </a:r>
            <a:br>
              <a:rPr lang="ru-RU" sz="4000" b="1" dirty="0" smtClean="0"/>
            </a:br>
            <a:r>
              <a:rPr lang="ru-RU" sz="4000" b="1" dirty="0" smtClean="0"/>
              <a:t>по окружающему миру</a:t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«Как прекрасен этот мир»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>в 4 классе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797152"/>
            <a:ext cx="5832648" cy="136815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Учитель: </a:t>
            </a:r>
            <a:r>
              <a:rPr lang="ru-RU" dirty="0" err="1" smtClean="0">
                <a:solidFill>
                  <a:schemeClr val="tx2"/>
                </a:solidFill>
              </a:rPr>
              <a:t>Бабакина</a:t>
            </a:r>
            <a:r>
              <a:rPr lang="ru-RU" dirty="0" smtClean="0">
                <a:solidFill>
                  <a:schemeClr val="tx2"/>
                </a:solidFill>
              </a:rPr>
              <a:t> Е.В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2013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589240"/>
            <a:ext cx="450688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Пингвины</a:t>
            </a:r>
            <a:endParaRPr lang="ru-RU" dirty="0"/>
          </a:p>
        </p:txBody>
      </p:sp>
      <p:pic>
        <p:nvPicPr>
          <p:cNvPr id="5" name="Рисунок 4" descr="180043_38291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39952" y="2852936"/>
            <a:ext cx="4800533" cy="3600400"/>
          </a:xfrm>
        </p:spPr>
      </p:pic>
      <p:pic>
        <p:nvPicPr>
          <p:cNvPr id="6" name="Рисунок 5" descr="95431419_large_985184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60648"/>
            <a:ext cx="4752528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357301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Альбатрос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/>
          <a:lstStyle/>
          <a:p>
            <a:r>
              <a:rPr lang="ru-RU" b="1" dirty="0" smtClean="0"/>
              <a:t>В Австралию</a:t>
            </a:r>
            <a:endParaRPr lang="ru-RU" b="1" dirty="0"/>
          </a:p>
        </p:txBody>
      </p:sp>
      <p:pic>
        <p:nvPicPr>
          <p:cNvPr id="3" name="Рисунок 2" descr="3e52605fe3e1adc7697297ae927bb3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106742"/>
            <a:ext cx="4464496" cy="33483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1312400966_these_funny_animals_760_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2996952"/>
            <a:ext cx="4573817" cy="356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5" y="458112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Кенгуру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6237312"/>
            <a:ext cx="1066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Утконос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8680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2400" dirty="0" smtClean="0"/>
              <a:t>Коала</a:t>
            </a:r>
            <a:endParaRPr lang="ru-RU" sz="2400" dirty="0"/>
          </a:p>
        </p:txBody>
      </p:sp>
      <p:pic>
        <p:nvPicPr>
          <p:cNvPr id="5" name="Рисунок 4" descr="11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602686"/>
            <a:ext cx="4320480" cy="3240360"/>
          </a:xfrm>
        </p:spPr>
      </p:pic>
      <p:pic>
        <p:nvPicPr>
          <p:cNvPr id="6" name="Рисунок 5" descr="4252978445_d7f2e6b995_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04002" y="2996952"/>
            <a:ext cx="464224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157192"/>
            <a:ext cx="476632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Страус</a:t>
            </a:r>
            <a:endParaRPr lang="ru-RU" dirty="0"/>
          </a:p>
        </p:txBody>
      </p:sp>
      <p:pic>
        <p:nvPicPr>
          <p:cNvPr id="5" name="Рисунок 4" descr="1164854-ostrich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95936" y="2780928"/>
            <a:ext cx="4752528" cy="367240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76674"/>
            <a:ext cx="5040560" cy="28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63688" y="3284984"/>
            <a:ext cx="163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Попугайчики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 Африку</a:t>
            </a:r>
            <a:endParaRPr lang="ru-RU" sz="4000" b="1" dirty="0"/>
          </a:p>
        </p:txBody>
      </p:sp>
      <p:pic>
        <p:nvPicPr>
          <p:cNvPr id="3" name="Рисунок 2" descr="afrika-zhivotnye-savanny-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196752"/>
            <a:ext cx="7056784" cy="5292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45024"/>
            <a:ext cx="7027168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Черная </a:t>
            </a:r>
            <a:r>
              <a:rPr lang="ru-RU" dirty="0" err="1" smtClean="0"/>
              <a:t>мамба</a:t>
            </a:r>
            <a:endParaRPr lang="ru-RU" dirty="0"/>
          </a:p>
        </p:txBody>
      </p:sp>
      <p:pic>
        <p:nvPicPr>
          <p:cNvPr id="5" name="Рисунок 4" descr="2918792781_84b3a8a3ba_b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332656"/>
            <a:ext cx="4767676" cy="3575757"/>
          </a:xfrm>
        </p:spPr>
      </p:pic>
      <p:pic>
        <p:nvPicPr>
          <p:cNvPr id="6" name="Рисунок 5" descr="Alligator_-_Courtesy_of_U.S._Fish__and__Wildlife_Servic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90996" y="2996952"/>
            <a:ext cx="5002128" cy="3515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6165304"/>
            <a:ext cx="1284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Крокодил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7027168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Белый носорог</a:t>
            </a:r>
            <a:endParaRPr lang="ru-RU" dirty="0"/>
          </a:p>
        </p:txBody>
      </p:sp>
      <p:pic>
        <p:nvPicPr>
          <p:cNvPr id="5" name="Рисунок 4" descr="White_Rhino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332656"/>
            <a:ext cx="4320480" cy="3240360"/>
          </a:xfrm>
        </p:spPr>
      </p:pic>
      <p:pic>
        <p:nvPicPr>
          <p:cNvPr id="6" name="Рисунок 5" descr="afrika-zhivotnye-savanny-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7904" y="3140968"/>
            <a:ext cx="5184576" cy="3432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6237312"/>
            <a:ext cx="1092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Бегемот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5162872" cy="432048"/>
          </a:xfrm>
        </p:spPr>
        <p:txBody>
          <a:bodyPr/>
          <a:lstStyle/>
          <a:p>
            <a:r>
              <a:rPr lang="ru-RU" dirty="0" smtClean="0"/>
              <a:t>Слоны</a:t>
            </a:r>
            <a:endParaRPr lang="ru-RU" dirty="0"/>
          </a:p>
        </p:txBody>
      </p:sp>
      <p:pic>
        <p:nvPicPr>
          <p:cNvPr id="5" name="Рисунок 4" descr="afrika-zhivotnye-savanny-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260648"/>
            <a:ext cx="4656517" cy="3492388"/>
          </a:xfrm>
        </p:spPr>
      </p:pic>
      <p:sp>
        <p:nvSpPr>
          <p:cNvPr id="7" name="TextBox 6"/>
          <p:cNvSpPr txBox="1"/>
          <p:nvPr/>
        </p:nvSpPr>
        <p:spPr>
          <a:xfrm>
            <a:off x="2843808" y="6309320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Зебры</a:t>
            </a:r>
            <a:endParaRPr lang="ru-RU" sz="2000" b="1" dirty="0"/>
          </a:p>
        </p:txBody>
      </p:sp>
      <p:pic>
        <p:nvPicPr>
          <p:cNvPr id="8" name="Рисунок 7" descr="зебр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76380" y="3356992"/>
            <a:ext cx="4788109" cy="317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429000"/>
            <a:ext cx="4032448" cy="648072"/>
          </a:xfrm>
        </p:spPr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pic>
        <p:nvPicPr>
          <p:cNvPr id="5" name="Рисунок 4" descr="afrika-zhivotnye-savanny-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260648"/>
            <a:ext cx="4248472" cy="3186354"/>
          </a:xfrm>
        </p:spPr>
      </p:pic>
      <p:pic>
        <p:nvPicPr>
          <p:cNvPr id="6" name="Рисунок 5" descr="afrika-zhivotnye-savanny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3501008"/>
            <a:ext cx="4534290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6165304"/>
            <a:ext cx="131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Фламинго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6883152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Гепард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6309320"/>
            <a:ext cx="117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Бабуины</a:t>
            </a:r>
            <a:endParaRPr lang="ru-RU" sz="2000" b="1" dirty="0"/>
          </a:p>
        </p:txBody>
      </p:sp>
      <p:pic>
        <p:nvPicPr>
          <p:cNvPr id="10" name="Рисунок 9" descr="гепард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7516" y="260648"/>
            <a:ext cx="4704523" cy="3528392"/>
          </a:xfrm>
        </p:spPr>
      </p:pic>
      <p:pic>
        <p:nvPicPr>
          <p:cNvPr id="6" name="Рисунок 5" descr="picturecontent-pid-234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2924944"/>
            <a:ext cx="4440688" cy="360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«Как прекрасен этот мир…»</a:t>
            </a:r>
            <a:endParaRPr lang="ru-RU" b="1" dirty="0"/>
          </a:p>
        </p:txBody>
      </p:sp>
      <p:pic>
        <p:nvPicPr>
          <p:cNvPr id="4" name="Рисунок 3" descr="Рисунок глаз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1052736"/>
            <a:ext cx="7200800" cy="541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093296"/>
            <a:ext cx="5486400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О загаре…</a:t>
            </a:r>
            <a:endParaRPr lang="ru-RU" dirty="0"/>
          </a:p>
        </p:txBody>
      </p:sp>
      <p:pic>
        <p:nvPicPr>
          <p:cNvPr id="1026" name="Picture 2" descr="C:\Users\Елена\Desktop\окр. мир\к презентации по окр. миру 4 класс\7387299779802561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50756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AM_417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60" y="836712"/>
            <a:ext cx="3447529" cy="25856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AM_41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836712"/>
            <a:ext cx="3456385" cy="2592289"/>
          </a:xfrm>
          <a:prstGeom prst="rect">
            <a:avLst/>
          </a:prstGeom>
        </p:spPr>
      </p:pic>
      <p:pic>
        <p:nvPicPr>
          <p:cNvPr id="7" name="Рисунок 6" descr="SAM_41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15816" y="3717032"/>
            <a:ext cx="3648405" cy="2736304"/>
          </a:xfrm>
          <a:prstGeom prst="rect">
            <a:avLst/>
          </a:prstGeom>
        </p:spPr>
      </p:pic>
      <p:pic>
        <p:nvPicPr>
          <p:cNvPr id="9" name="Рисунок 8" descr="SAM_417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6214323" y="3874909"/>
            <a:ext cx="2991205" cy="2243404"/>
          </a:xfrm>
          <a:prstGeom prst="rect">
            <a:avLst/>
          </a:prstGeom>
        </p:spPr>
      </p:pic>
      <p:pic>
        <p:nvPicPr>
          <p:cNvPr id="10" name="Рисунок 9" descr="SAM_418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861048"/>
            <a:ext cx="3240359" cy="2430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728" y="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Наши      любимцы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86bfc3fd09bca7262ed000e31f80909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70525" y="3887788"/>
            <a:ext cx="3673475" cy="2754312"/>
          </a:xfrm>
        </p:spPr>
      </p:pic>
      <p:pic>
        <p:nvPicPr>
          <p:cNvPr id="9" name="Рисунок 8" descr="08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884433"/>
            <a:ext cx="2398346" cy="3193064"/>
          </a:xfrm>
          <a:prstGeom prst="rect">
            <a:avLst/>
          </a:prstGeom>
        </p:spPr>
      </p:pic>
      <p:pic>
        <p:nvPicPr>
          <p:cNvPr id="10" name="Рисунок 9" descr="048da3a744500a36138a700cd3003dd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188640"/>
            <a:ext cx="2994077" cy="4513684"/>
          </a:xfrm>
          <a:prstGeom prst="rect">
            <a:avLst/>
          </a:prstGeom>
        </p:spPr>
      </p:pic>
      <p:pic>
        <p:nvPicPr>
          <p:cNvPr id="11" name="Рисунок 10" descr="Dog_Monument,_head,_Togliatti,_Russi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1196752"/>
            <a:ext cx="2880320" cy="2160240"/>
          </a:xfrm>
          <a:prstGeom prst="rect">
            <a:avLst/>
          </a:prstGeom>
        </p:spPr>
      </p:pic>
      <p:pic>
        <p:nvPicPr>
          <p:cNvPr id="12" name="Рисунок 11" descr="hjlkj_kjkjghgf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5576" y="3933056"/>
            <a:ext cx="3333750" cy="2724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9872" y="260648"/>
            <a:ext cx="422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Памятники собакам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9e79_275f9bce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384042"/>
            <a:ext cx="4248472" cy="5664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16530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/>
            <a:r>
              <a:rPr lang="ru-RU" sz="2400" b="1" dirty="0" smtClean="0"/>
              <a:t>Памятник кошке и собаке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Насекомые</a:t>
            </a:r>
            <a:endParaRPr lang="ru-RU" b="1" dirty="0"/>
          </a:p>
        </p:txBody>
      </p:sp>
      <p:pic>
        <p:nvPicPr>
          <p:cNvPr id="3" name="Рисунок 2" descr="91915263_large_376960_359566554122676_827429829_n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124744"/>
            <a:ext cx="3384376" cy="2394266"/>
          </a:xfrm>
          <a:prstGeom prst="rect">
            <a:avLst/>
          </a:prstGeom>
        </p:spPr>
      </p:pic>
      <p:pic>
        <p:nvPicPr>
          <p:cNvPr id="4" name="Рисунок 3" descr="Bolboreta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3933056"/>
            <a:ext cx="3580414" cy="2376264"/>
          </a:xfrm>
          <a:prstGeom prst="rect">
            <a:avLst/>
          </a:prstGeom>
        </p:spPr>
      </p:pic>
      <p:pic>
        <p:nvPicPr>
          <p:cNvPr id="6" name="Рисунок 5" descr="Inachis_io_beentree_brok_20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1124744"/>
            <a:ext cx="3456383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8224" y="6309320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Бабочки</a:t>
            </a:r>
            <a:endParaRPr lang="ru-RU" sz="2400" b="1" dirty="0"/>
          </a:p>
        </p:txBody>
      </p:sp>
      <p:pic>
        <p:nvPicPr>
          <p:cNvPr id="9" name="Рисунок 8" descr="бабочка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3933056"/>
            <a:ext cx="345638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5587008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Муравьи</a:t>
            </a:r>
            <a:endParaRPr lang="ru-RU" dirty="0"/>
          </a:p>
        </p:txBody>
      </p:sp>
      <p:pic>
        <p:nvPicPr>
          <p:cNvPr id="5" name="Рисунок 4" descr="7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548680"/>
            <a:ext cx="4704523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229200"/>
            <a:ext cx="1368152" cy="504056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 descr="ss-0909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2780928"/>
            <a:ext cx="5546544" cy="3688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437112"/>
            <a:ext cx="4218856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pic>
        <p:nvPicPr>
          <p:cNvPr id="5" name="Рисунок 4" descr="Libelula0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1052736"/>
            <a:ext cx="4427041" cy="3320281"/>
          </a:xfrm>
        </p:spPr>
      </p:pic>
      <p:pic>
        <p:nvPicPr>
          <p:cNvPr id="6" name="Рисунок 5" descr="Ym9tYnVzX3RlcnJlc3RyaXNfMDI=_132784_6396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68078" y="404665"/>
            <a:ext cx="3635375" cy="4464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6296" y="501317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Шмель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33256"/>
            <a:ext cx="54864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Пчёлы</a:t>
            </a:r>
            <a:endParaRPr lang="ru-RU" sz="2400" dirty="0"/>
          </a:p>
        </p:txBody>
      </p:sp>
      <p:pic>
        <p:nvPicPr>
          <p:cNvPr id="5" name="Рисунок 4" descr="1251176355_bee-3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600" y="566683"/>
            <a:ext cx="7272808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Красная книга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redbook_c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4088" y="260648"/>
            <a:ext cx="3366124" cy="2869875"/>
          </a:xfrm>
          <a:prstGeom prst="rect">
            <a:avLst/>
          </a:prstGeom>
        </p:spPr>
      </p:pic>
      <p:pic>
        <p:nvPicPr>
          <p:cNvPr id="4" name="Рисунок 3" descr="0001-001-Krasnaja-knig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475402"/>
            <a:ext cx="4680520" cy="3510390"/>
          </a:xfrm>
          <a:prstGeom prst="rect">
            <a:avLst/>
          </a:prstGeom>
        </p:spPr>
      </p:pic>
      <p:pic>
        <p:nvPicPr>
          <p:cNvPr id="5" name="Рисунок 4" descr="biology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48146" y="3140968"/>
            <a:ext cx="4496598" cy="3512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  Будем беречь Землю!</a:t>
            </a:r>
            <a:endParaRPr lang="ru-RU" b="1" dirty="0"/>
          </a:p>
        </p:txBody>
      </p:sp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100542"/>
            <a:ext cx="7416824" cy="5193192"/>
          </a:xfrm>
          <a:prstGeom prst="rect">
            <a:avLst/>
          </a:prstGeom>
        </p:spPr>
      </p:pic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124744"/>
            <a:ext cx="7416824" cy="5193192"/>
          </a:xfrm>
          <a:prstGeom prst="rect">
            <a:avLst/>
          </a:prstGeom>
        </p:spPr>
      </p:pic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329" y="1124744"/>
            <a:ext cx="7634479" cy="5345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5" y="686638"/>
            <a:ext cx="7776865" cy="5838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18864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Наша планета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9"/>
            <a:ext cx="7558608" cy="1008111"/>
          </a:xfrm>
        </p:spPr>
        <p:txBody>
          <a:bodyPr/>
          <a:lstStyle/>
          <a:p>
            <a:r>
              <a:rPr lang="ru-RU" b="1" dirty="0" smtClean="0"/>
              <a:t>Обитатели моря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653fb743d751c17c221cabb67b33ad5c71ccead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1484784"/>
            <a:ext cx="6696744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ыба-луна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1238" y="260350"/>
            <a:ext cx="4320348" cy="324065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44900"/>
            <a:ext cx="6883400" cy="3603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Рыба-луна</a:t>
            </a:r>
            <a:endParaRPr lang="ru-RU" sz="2000" b="1" dirty="0"/>
          </a:p>
        </p:txBody>
      </p:sp>
      <p:pic>
        <p:nvPicPr>
          <p:cNvPr id="6" name="Рисунок 5" descr="морской конё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3068960"/>
            <a:ext cx="4465077" cy="3355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0232" y="63813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Морской конёк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861048"/>
            <a:ext cx="4506888" cy="360040"/>
          </a:xfrm>
        </p:spPr>
        <p:txBody>
          <a:bodyPr>
            <a:noAutofit/>
          </a:bodyPr>
          <a:lstStyle/>
          <a:p>
            <a:r>
              <a:rPr lang="ru-RU" dirty="0" smtClean="0"/>
              <a:t>Рыба-ёж</a:t>
            </a:r>
            <a:endParaRPr lang="ru-RU" dirty="0"/>
          </a:p>
        </p:txBody>
      </p:sp>
      <p:pic>
        <p:nvPicPr>
          <p:cNvPr id="5" name="Рисунок 4" descr="рыба-еж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1" y="332656"/>
            <a:ext cx="4608512" cy="3456384"/>
          </a:xfrm>
        </p:spPr>
      </p:pic>
      <p:pic>
        <p:nvPicPr>
          <p:cNvPr id="6" name="Рисунок 5" descr="рыба-зебр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01710" y="2996952"/>
            <a:ext cx="4690079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63813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/>
              <a:t>Рыба-зебра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789040"/>
            <a:ext cx="3456384" cy="432048"/>
          </a:xfrm>
        </p:spPr>
        <p:txBody>
          <a:bodyPr>
            <a:normAutofit/>
          </a:bodyPr>
          <a:lstStyle/>
          <a:p>
            <a:r>
              <a:rPr lang="ru-RU" dirty="0" smtClean="0"/>
              <a:t>	Рыба-клоун</a:t>
            </a:r>
            <a:endParaRPr lang="ru-RU" dirty="0"/>
          </a:p>
        </p:txBody>
      </p:sp>
      <p:pic>
        <p:nvPicPr>
          <p:cNvPr id="5" name="Рисунок 4" descr="рыба-клоун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260648"/>
            <a:ext cx="4512501" cy="33843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6021288"/>
            <a:ext cx="4578896" cy="4320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Осьминог</a:t>
            </a:r>
            <a:endParaRPr lang="ru-RU" sz="2000" b="1" dirty="0"/>
          </a:p>
        </p:txBody>
      </p:sp>
      <p:pic>
        <p:nvPicPr>
          <p:cNvPr id="6" name="Рисунок 5" descr="осьминог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3140968"/>
            <a:ext cx="470452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33256"/>
            <a:ext cx="5486400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		</a:t>
            </a:r>
            <a:r>
              <a:rPr lang="ru-RU" sz="2400" dirty="0" smtClean="0"/>
              <a:t>        Киты</a:t>
            </a:r>
            <a:endParaRPr lang="ru-RU" sz="2400" dirty="0"/>
          </a:p>
        </p:txBody>
      </p:sp>
      <p:pic>
        <p:nvPicPr>
          <p:cNvPr id="5" name="Рисунок 4" descr="киты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191" y="318101"/>
            <a:ext cx="7316217" cy="5487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/>
          <a:lstStyle/>
          <a:p>
            <a:r>
              <a:rPr lang="ru-RU" b="1" dirty="0" smtClean="0"/>
              <a:t>В Антарктиду…</a:t>
            </a:r>
            <a:endParaRPr lang="ru-RU" b="1" dirty="0"/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052736"/>
            <a:ext cx="72008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454</TotalTime>
  <Words>75</Words>
  <Application>Microsoft Office PowerPoint</Application>
  <PresentationFormat>Экран (4:3)</PresentationFormat>
  <Paragraphs>48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к уроку – лекции по окружающему миру «Как прекрасен этот мир» в 4 классе</vt:lpstr>
      <vt:lpstr>«Как прекрасен этот мир…»</vt:lpstr>
      <vt:lpstr>Слайд 3</vt:lpstr>
      <vt:lpstr>Обитатели моря</vt:lpstr>
      <vt:lpstr>Рыба-луна</vt:lpstr>
      <vt:lpstr>Рыба-ёж</vt:lpstr>
      <vt:lpstr> Рыба-клоун</vt:lpstr>
      <vt:lpstr>          Киты</vt:lpstr>
      <vt:lpstr>В Антарктиду…</vt:lpstr>
      <vt:lpstr>Пингвины</vt:lpstr>
      <vt:lpstr>В Австралию</vt:lpstr>
      <vt:lpstr> Коала</vt:lpstr>
      <vt:lpstr>Страус</vt:lpstr>
      <vt:lpstr>В Африку</vt:lpstr>
      <vt:lpstr>Черная мамба</vt:lpstr>
      <vt:lpstr>Белый носорог</vt:lpstr>
      <vt:lpstr>Слоны</vt:lpstr>
      <vt:lpstr>Жираф</vt:lpstr>
      <vt:lpstr>Гепард</vt:lpstr>
      <vt:lpstr>О загаре…</vt:lpstr>
      <vt:lpstr>Слайд 21</vt:lpstr>
      <vt:lpstr>Слайд 22</vt:lpstr>
      <vt:lpstr>Слайд 23</vt:lpstr>
      <vt:lpstr>Насекомые</vt:lpstr>
      <vt:lpstr>Муравьи</vt:lpstr>
      <vt:lpstr>Стрекоза</vt:lpstr>
      <vt:lpstr>Пчёлы</vt:lpstr>
      <vt:lpstr>Красная книга</vt:lpstr>
      <vt:lpstr>  Будем беречь Землю!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Обитатели моря</dc:title>
  <dc:creator>Елена</dc:creator>
  <cp:lastModifiedBy>Елена</cp:lastModifiedBy>
  <cp:revision>42</cp:revision>
  <dcterms:created xsi:type="dcterms:W3CDTF">2014-02-22T16:58:46Z</dcterms:created>
  <dcterms:modified xsi:type="dcterms:W3CDTF">2014-02-23T18:03:09Z</dcterms:modified>
</cp:coreProperties>
</file>