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5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9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0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30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1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2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41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35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2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0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5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4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8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5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714FA6-DA6A-4D58-86B8-2AC75AB43334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79E2CD-77A9-4E75-8431-BBDD1AF4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5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" y="2929290"/>
            <a:ext cx="1012141" cy="3647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0872" y="646916"/>
            <a:ext cx="126201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71550" lvl="1" indent="-51435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СЕНСОРНЫЕ нервы </a:t>
            </a:r>
            <a:r>
              <a:rPr lang="ru-RU" sz="3600" b="1" dirty="0" smtClean="0"/>
              <a:t>вызывают </a:t>
            </a:r>
            <a:r>
              <a:rPr lang="ru-RU" sz="3600" b="1" dirty="0" smtClean="0">
                <a:solidFill>
                  <a:srgbClr val="0070C0"/>
                </a:solidFill>
              </a:rPr>
              <a:t>спинной мозг</a:t>
            </a:r>
            <a:r>
              <a:rPr lang="ru-RU" sz="3600" b="1" dirty="0"/>
              <a:t> </a:t>
            </a:r>
            <a:r>
              <a:rPr lang="ru-RU" sz="3600" b="1" dirty="0" smtClean="0"/>
              <a:t>Точка</a:t>
            </a:r>
          </a:p>
          <a:p>
            <a:r>
              <a:rPr lang="ru-RU" sz="3600" b="1" dirty="0" smtClean="0"/>
              <a:t> Срочное сообщение Точка Опасность в ягодице у </a:t>
            </a:r>
            <a:r>
              <a:rPr lang="ru-RU" sz="3600" b="1" dirty="0" err="1" smtClean="0"/>
              <a:t>Гуфи</a:t>
            </a:r>
            <a:r>
              <a:rPr lang="ru-RU" sz="3600" b="1" dirty="0"/>
              <a:t> </a:t>
            </a:r>
            <a:r>
              <a:rPr lang="ru-RU" sz="3600" b="1" dirty="0" smtClean="0"/>
              <a:t>Точка</a:t>
            </a:r>
          </a:p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Спинной мозг, </a:t>
            </a:r>
            <a:r>
              <a:rPr lang="ru-RU" sz="3600" b="1" dirty="0" smtClean="0"/>
              <a:t>отвечайте Точка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19753" y="4152802"/>
            <a:ext cx="8544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ПРОДОЛГОВАТЫЙ мозг </a:t>
            </a:r>
            <a:r>
              <a:rPr lang="ru-RU" sz="3600" b="1" dirty="0" smtClean="0"/>
              <a:t>на проводе Точка</a:t>
            </a:r>
          </a:p>
          <a:p>
            <a:r>
              <a:rPr lang="ru-RU" sz="3600" b="1" dirty="0" smtClean="0"/>
              <a:t> Уточните Точка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688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029" y="849676"/>
            <a:ext cx="1140754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ГУФИ СЕЛ НА КНОПКУ ТОЧКА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КАКОЙ КОШМАР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ТОЧКА</a:t>
            </a:r>
          </a:p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Передайте сообщение продолговатому мозгу Точка</a:t>
            </a:r>
          </a:p>
          <a:p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ПРОДОЛГОВАТЫЙ МОЗГ ОТВЕЧАЙТЕ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ТОЧКА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778" y="2173138"/>
            <a:ext cx="101202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22" y="992004"/>
            <a:ext cx="1239178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ПРОДОЛГОВАТЫЙ МОЗГ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ПРОВОДЕ ТОЧКА</a:t>
            </a:r>
          </a:p>
          <a:p>
            <a:pPr algn="ctr"/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Слышу Вас хорошо Точка ЧТО ВЫ ХОТИТЕ СООБЩИТЬ?</a:t>
            </a:r>
          </a:p>
          <a:p>
            <a:pPr algn="ctr"/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Гуфи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сел на кнопку!</a:t>
            </a:r>
          </a:p>
          <a:p>
            <a:pPr algn="ctr"/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Немедленно сообщите об этом большим полушариям Точка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7" y="2100862"/>
            <a:ext cx="4004833" cy="28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938" y="257908"/>
            <a:ext cx="7766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ПРОДОЛГОВАТЫЙ МОЗГ 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вызывает </a:t>
            </a:r>
          </a:p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БОЛЬШИЕ ПОЛУШАРИЯ ТОЧКА</a:t>
            </a:r>
          </a:p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БОЛЬШИЕ ПОЛУШАРИЯ ОТВЕЧАЙТЕ!!!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88" y="574507"/>
            <a:ext cx="857704" cy="308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997" y="3969107"/>
            <a:ext cx="8790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БОЛЬШИЕ ПОЛУШАРИЯ вас слушают Точка</a:t>
            </a:r>
          </a:p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чём дело на этот раз?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66" y="4145163"/>
            <a:ext cx="2093976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597" y="1922253"/>
            <a:ext cx="993445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ЖУТКАЯ БОЛЬ!!!!!!</a:t>
            </a:r>
          </a:p>
          <a:p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ГУФИ СЕЛ НА КНОПКУ!</a:t>
            </a:r>
          </a:p>
          <a:p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Я немедленно сообщу ему о случившемся Точка</a:t>
            </a:r>
          </a:p>
          <a:p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Конец связи Точка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250929"/>
            <a:ext cx="941230" cy="36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9292" y="1195754"/>
            <a:ext cx="7422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Большие полушария передают </a:t>
            </a:r>
          </a:p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рочное сообщение  для </a:t>
            </a:r>
            <a:r>
              <a:rPr lang="ru-R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Гуфи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точка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654" y="3359554"/>
            <a:ext cx="2368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ЭЙ, ГУФИ,</a:t>
            </a:r>
            <a:endParaRPr lang="ru-RU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585" y="4067440"/>
            <a:ext cx="3806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 ТОЛЬКО ЧТО</a:t>
            </a:r>
            <a:endParaRPr lang="ru-RU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0392" y="4775326"/>
            <a:ext cx="1022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СЕЛ</a:t>
            </a:r>
            <a:endParaRPr lang="ru-RU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5424" y="5791200"/>
            <a:ext cx="3286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КНОПКУ!!!</a:t>
            </a:r>
            <a:endParaRPr lang="ru-RU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3" y="281597"/>
            <a:ext cx="209720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12192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141</TotalTime>
  <Words>140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magdalena gaete</dc:creator>
  <cp:lastModifiedBy>magdalena gaete</cp:lastModifiedBy>
  <cp:revision>11</cp:revision>
  <dcterms:created xsi:type="dcterms:W3CDTF">2014-02-27T19:59:14Z</dcterms:created>
  <dcterms:modified xsi:type="dcterms:W3CDTF">2014-03-02T11:36:54Z</dcterms:modified>
</cp:coreProperties>
</file>