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Олег\Desktop\1024х76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746" y="642918"/>
            <a:ext cx="8574254" cy="621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72066" y="3714752"/>
            <a:ext cx="3143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2"/>
                </a:solidFill>
                <a:latin typeface="Bookman Old Style" pitchFamily="18" charset="0"/>
                <a:ea typeface="Verdana" pitchFamily="34" charset="0"/>
                <a:cs typeface="Verdana" pitchFamily="34" charset="0"/>
              </a:rPr>
              <a:t>Малова Елена Александровна учитель начальных классов </a:t>
            </a:r>
          </a:p>
          <a:p>
            <a:pPr algn="ctr"/>
            <a:r>
              <a:rPr lang="ru-RU" sz="2000" b="1" i="1" dirty="0" err="1" smtClean="0">
                <a:solidFill>
                  <a:schemeClr val="accent2"/>
                </a:solidFill>
                <a:latin typeface="Bookman Old Style" pitchFamily="18" charset="0"/>
                <a:ea typeface="Verdana" pitchFamily="34" charset="0"/>
                <a:cs typeface="Verdana" pitchFamily="34" charset="0"/>
              </a:rPr>
              <a:t>Пестяковская</a:t>
            </a:r>
            <a:r>
              <a:rPr lang="ru-RU" sz="2000" b="1" i="1" dirty="0" smtClean="0">
                <a:solidFill>
                  <a:schemeClr val="accent2"/>
                </a:solidFill>
                <a:latin typeface="Bookman Old Style" pitchFamily="18" charset="0"/>
                <a:ea typeface="Verdana" pitchFamily="34" charset="0"/>
                <a:cs typeface="Verdana" pitchFamily="34" charset="0"/>
              </a:rPr>
              <a:t> МСОШ</a:t>
            </a:r>
            <a:endParaRPr lang="ru-RU" sz="2000" b="1" i="1" dirty="0">
              <a:solidFill>
                <a:schemeClr val="accent2"/>
              </a:solidFill>
              <a:latin typeface="Bookman Old Style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604" y="2285992"/>
            <a:ext cx="2857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живут белые медведи  и пингвины?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1714488"/>
            <a:ext cx="2214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Урок окружающего мира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класс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691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500166" y="1285860"/>
            <a:ext cx="6768752" cy="4392488"/>
          </a:xfrm>
          <a:prstGeom prst="round2DiagRect">
            <a:avLst>
              <a:gd name="adj1" fmla="val 5886"/>
              <a:gd name="adj2" fmla="val 0"/>
            </a:avLst>
          </a:prstGeom>
          <a:solidFill>
            <a:schemeClr val="lt1">
              <a:alpha val="6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Рисунок 5" descr="тьть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357298"/>
            <a:ext cx="3595706" cy="26967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ж8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1500174"/>
            <a:ext cx="3429017" cy="25717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1857356" y="4286256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Белый медведь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2132" y="4286256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Пингвины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667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глобус 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357166"/>
            <a:ext cx="6000792" cy="6000792"/>
          </a:xfrm>
          <a:prstGeom prst="rect">
            <a:avLst/>
          </a:prstGeom>
        </p:spPr>
      </p:pic>
      <p:pic>
        <p:nvPicPr>
          <p:cNvPr id="7" name="Рисунок 6" descr="comicbird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5564" y="4643446"/>
            <a:ext cx="2151544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04046E-6 C 0.00556 0.01109 0.01042 0.01618 0.02049 0.01896 C 0.02483 0.02312 0.02882 0.02797 0.03334 0.03167 C 0.03594 0.03375 0.03872 0.0356 0.04115 0.03792 C 0.05052 0.04693 0.05486 0.0541 0.06667 0.05711 C 0.07327 0.06358 0.07518 0.07075 0.08091 0.07815 C 0.08941 0.1015 0.10035 0.12138 0.12049 0.1267 C 0.12639 0.13202 0.13282 0.13711 0.13959 0.13942 C 0.14948 0.14612 0.16042 0.14982 0.17136 0.15214 C 0.21667 0.17179 0.17761 0.1563 0.29358 0.15422 C 0.2967 0.15283 0.3 0.15144 0.30313 0.15005 C 0.30677 0.14844 0.30903 0.14312 0.31268 0.1415 C 0.31858 0.13896 0.32761 0.13734 0.33334 0.13318 C 0.3441 0.12531 0.3566 0.10797 0.36667 0.10358 C 0.38351 0.08855 0.35955 0.11121 0.37448 0.09294 C 0.38368 0.08185 0.3849 0.08162 0.39358 0.07607 C 0.404 0.06219 0.41302 0.04716 0.42379 0.03375 C 0.43038 0.02543 0.42309 0.02867 0.4316 0.02104 C 0.43299 0.01988 0.4349 0.01988 0.43646 0.01896 C 0.43854 0.0178 0.4408 0.01664 0.44271 0.01479 C 0.45018 0.0074 0.45382 -0.00417 0.46025 -0.01272 C 0.47431 -0.03145 0.45347 0.00323 0.46979 -0.02544 C 0.47032 -0.02821 0.47049 -0.03122 0.47136 -0.03376 C 0.47205 -0.03561 0.47396 -0.0363 0.47448 -0.03815 C 0.47552 -0.04208 0.475 -0.04694 0.47604 -0.05087 C 0.47761 -0.05688 0.48038 -0.0622 0.48247 -0.06775 C 0.48559 -0.07607 0.48716 -0.08463 0.49045 -0.09295 C 0.49115 -0.11515 0.48907 -0.16255 0.5 -0.18405 C 0.50052 -0.18682 0.50087 -0.1896 0.50157 -0.19237 C 0.50243 -0.19607 0.504 -0.19931 0.50469 -0.20301 C 0.50677 -0.21341 0.50538 -0.22081 0.51111 -0.22844 C 0.51528 -0.24486 0.50955 -0.22382 0.5158 -0.24093 C 0.51945 -0.25064 0.52066 -0.26128 0.52535 -0.27052 C 0.52743 -0.28509 0.52969 -0.29966 0.5349 -0.31284 C 0.53854 -0.33781 0.53594 -0.3274 0.54115 -0.34451 C 0.54341 -0.36347 0.54636 -0.38474 0.53802 -0.40162 C 0.53438 -0.41642 0.53594 -0.41018 0.53334 -0.42081 C 0.5316 -0.42798 0.52639 -0.43515 0.52379 -0.44185 C 0.52205 -0.44648 0.52222 -0.45203 0.52049 -0.45665 C 0.51858 -0.46174 0.51285 -0.47538 0.50938 -0.48 C 0.50747 -0.48995 0.50469 -0.49943 0.50313 -0.5096 C 0.50243 -0.51376 0.50313 -0.51838 0.50157 -0.52208 C 0.49983 -0.52648 0.49618 -0.52925 0.49358 -0.53272 C 0.4915 -0.53549 0.48716 -0.54128 0.48716 -0.54128 C 0.4849 -0.55029 0.48108 -0.55584 0.47604 -0.56232 C 0.475 -0.56509 0.47431 -0.56833 0.47292 -0.57087 C 0.4717 -0.57318 0.46945 -0.57457 0.46823 -0.57711 C 0.46667 -0.58035 0.46632 -0.58428 0.46493 -0.58775 C 0.4625 -0.59422 0.45799 -0.59815 0.45556 -0.60463 C 0.45243 -0.61249 0.45087 -0.61711 0.44601 -0.62359 C 0.44028 -0.64717 0.42952 -0.65896 0.41268 -0.66798 C 0.4066 -0.67607 0.39236 -0.68 0.38403 -0.68278 C 0.37431 -0.69133 0.36962 -0.69596 0.35868 -0.69966 C 0.34601 -0.71746 0.29167 -0.71214 0.28559 -0.71237 C 0.27292 -0.71376 0.26025 -0.71654 0.24757 -0.71677 C 0.19948 -0.71723 0.15122 -0.717 0.10313 -0.71445 C 0.09809 -0.71422 0.09358 -0.71029 0.08889 -0.70821 C 0.06459 -0.69758 0.04913 -0.67862 0.0316 -0.65526 C 0.02604 -0.64786 0.03073 -0.64948 0.02535 -0.64047 C 0.01823 -0.62844 0.01754 -0.62914 0.00938 -0.62359 C 0.00729 -0.61526 0.00295 -0.61249 -0.00173 -0.60671 C -0.00278 -0.60324 -0.00312 -0.59908 -0.00486 -0.59607 C -0.0059 -0.59445 -0.00816 -0.59515 -0.00955 -0.59399 C -0.01146 -0.59237 -0.01302 -0.59006 -0.01441 -0.58775 C -0.02014 -0.5785 -0.02343 -0.56602 -0.02864 -0.55607 C -0.03489 -0.54428 -0.04132 -0.53365 -0.04774 -0.52208 C -0.0493 -0.51376 -0.05087 -0.50451 -0.05399 -0.49688 C -0.0559 -0.49249 -0.06041 -0.48417 -0.06041 -0.48417 C -0.06093 -0.4807 -0.06111 -0.477 -0.06198 -0.47353 C -0.06267 -0.47122 -0.06458 -0.4696 -0.0651 -0.46729 C -0.06823 -0.45457 -0.06823 -0.44 -0.07153 -0.42706 C -0.07465 -0.41434 -0.07812 -0.40185 -0.08107 -0.38891 C -0.08559 -0.36902 -0.08541 -0.34706 -0.09062 -0.32763 C -0.09757 -0.25341 -0.09357 -0.30151 -0.09062 -0.13318 C -0.09045 -0.11931 -0.08403 -0.10174 -0.07778 -0.09087 C -0.07569 -0.08255 -0.07396 -0.07885 -0.0684 -0.07399 C -0.06649 -0.06451 -0.06666 -0.06058 -0.06041 -0.05503 C -0.05937 -0.05295 -0.05868 -0.05041 -0.05729 -0.04856 C -0.0559 -0.04671 -0.05243 -0.0444 -0.05243 -0.0444 " pathEditMode="relative" ptsTypes="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квку.jpg"/>
          <p:cNvPicPr>
            <a:picLocks noChangeAspect="1"/>
          </p:cNvPicPr>
          <p:nvPr/>
        </p:nvPicPr>
        <p:blipFill>
          <a:blip r:embed="rId2"/>
          <a:srcRect t="5000" r="3737" b="15000"/>
          <a:stretch>
            <a:fillRect/>
          </a:stretch>
        </p:blipFill>
        <p:spPr>
          <a:xfrm>
            <a:off x="1000100" y="285728"/>
            <a:ext cx="6715172" cy="3429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65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714356"/>
            <a:ext cx="5715040" cy="5715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4500562" y="42860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Северный полюс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4429132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Южный полюс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4286248" y="928670"/>
            <a:ext cx="785818" cy="35719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4" idx="1"/>
          </p:cNvCxnSpPr>
          <p:nvPr/>
        </p:nvCxnSpPr>
        <p:spPr>
          <a:xfrm rot="10800000">
            <a:off x="5429256" y="4357694"/>
            <a:ext cx="571504" cy="33304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42976" y="500042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Северный ледовитый океан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00760" y="4000504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Антарктида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жад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85728"/>
            <a:ext cx="4882541" cy="31432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ьтьбм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297" y="285728"/>
            <a:ext cx="3214703" cy="21431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морж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694" y="2571744"/>
            <a:ext cx="3444257" cy="2286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пкугн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4414" y="3429000"/>
            <a:ext cx="2762263" cy="20716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е65478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6182" y="4286237"/>
            <a:ext cx="3429017" cy="25717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мммк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14290"/>
            <a:ext cx="4463446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авуцй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8981"/>
            <a:ext cx="4572025" cy="342901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пинг.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0"/>
            <a:ext cx="3905245" cy="29289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антарк.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4744" y="3857609"/>
            <a:ext cx="4580597" cy="30003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антрактида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6380" y="2071678"/>
            <a:ext cx="4000496" cy="26669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31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Михаил</cp:lastModifiedBy>
  <cp:revision>8</cp:revision>
  <dcterms:created xsi:type="dcterms:W3CDTF">2012-08-01T10:59:38Z</dcterms:created>
  <dcterms:modified xsi:type="dcterms:W3CDTF">2014-01-26T13:15:37Z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601040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