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2" r:id="rId14"/>
    <p:sldId id="274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6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599"/>
          </a:xfrm>
        </p:spPr>
        <p:txBody>
          <a:bodyPr>
            <a:normAutofit fontScale="90000"/>
          </a:bodyPr>
          <a:lstStyle/>
          <a:p>
            <a:pPr algn="l"/>
            <a:r>
              <a:rPr lang="ru-RU" sz="7300" dirty="0" smtClean="0"/>
              <a:t>Тест</a:t>
            </a:r>
            <a:r>
              <a:rPr lang="ru-RU" dirty="0" smtClean="0"/>
              <a:t>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458200" cy="426720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Берегись автомобиля </a:t>
            </a:r>
            <a:r>
              <a:rPr lang="ru-RU" sz="4800" dirty="0" smtClean="0">
                <a:solidFill>
                  <a:srgbClr val="C00000"/>
                </a:solidFill>
              </a:rPr>
              <a:t> 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              Окружающий мир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                   УМК «Школа России»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                2 класс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C00000"/>
                </a:solidFill>
              </a:rPr>
              <a:t>9. Как переходить улицу, если рядом нет светофора и </a:t>
            </a:r>
            <a:r>
              <a:rPr lang="ru-RU" sz="4000" dirty="0" smtClean="0">
                <a:solidFill>
                  <a:srgbClr val="C00000"/>
                </a:solidFill>
              </a:rPr>
              <a:t>п</a:t>
            </a:r>
            <a:r>
              <a:rPr lang="ru-RU" sz="4000" dirty="0" smtClean="0">
                <a:solidFill>
                  <a:srgbClr val="C00000"/>
                </a:solidFill>
              </a:rPr>
              <a:t>ешеходного перехода?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9801"/>
            <a:ext cx="8229600" cy="3581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1). Быстро перебежать дорогу;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2). Посмотреть налево, дойдя до середины дороги, посмотреть направо;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3).Смело переходить дорогу, водитель сам остановится;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rgbClr val="C00000"/>
                </a:solidFill>
              </a:rPr>
              <a:t>10. Какой переход является самым безопасным?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1). Пешеходный переход по «зебре»;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2). На светофоре;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3). Подземный переход;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algn="l"/>
            <a:r>
              <a:rPr lang="ru-RU" dirty="0" smtClean="0">
                <a:latin typeface="Comic Sans MS" pitchFamily="66" charset="0"/>
              </a:rPr>
              <a:t>          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Проверь  себя: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30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  1.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  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1)                           </a:t>
            </a:r>
            <a:r>
              <a:rPr lang="ru-RU" dirty="0" smtClean="0">
                <a:latin typeface="Comic Sans MS" pitchFamily="66" charset="0"/>
              </a:rPr>
              <a:t>6. 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3)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  2.   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)                           </a:t>
            </a:r>
            <a:r>
              <a:rPr lang="ru-RU" dirty="0" smtClean="0">
                <a:latin typeface="Comic Sans MS" pitchFamily="66" charset="0"/>
              </a:rPr>
              <a:t>7.  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ru-RU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  3.   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)                           </a:t>
            </a:r>
            <a:r>
              <a:rPr lang="ru-RU" dirty="0" smtClean="0">
                <a:latin typeface="Comic Sans MS" pitchFamily="66" charset="0"/>
              </a:rPr>
              <a:t>8.  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ru-RU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  4.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 1)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                           </a:t>
            </a:r>
            <a:r>
              <a:rPr lang="ru-RU" dirty="0" smtClean="0">
                <a:latin typeface="Comic Sans MS" pitchFamily="66" charset="0"/>
              </a:rPr>
              <a:t>9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ru-RU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  5.   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)                           </a:t>
            </a:r>
            <a:r>
              <a:rPr lang="ru-RU" dirty="0" smtClean="0">
                <a:latin typeface="Comic Sans MS" pitchFamily="66" charset="0"/>
              </a:rPr>
              <a:t>10.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ru-RU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Comic Sans MS" pitchFamily="66" charset="0"/>
              </a:rPr>
              <a:t>        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Оцени свои достижения: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     10 правильных ответов – «5»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    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     9 – 7 правильных ответов – «4»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   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     6 – 5 правильных ответов – «3»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Интерактивный тест по теме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Берегись  автомобиля»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Создано учителем начальной школы высшей категории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Ивановой Светланой Владимировной</a:t>
            </a:r>
          </a:p>
          <a:p>
            <a:pPr marL="360363" indent="-360363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МБОУ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Голынковская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средняя общеобразовательная школа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Руднянского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района Смоленской области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5400" dirty="0" smtClean="0">
                <a:solidFill>
                  <a:srgbClr val="C00000"/>
                </a:solidFill>
              </a:rPr>
              <a:t>1. Где можно переходить проезжую часть?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</a:t>
            </a:r>
            <a:r>
              <a:rPr lang="ru-RU" sz="3600" dirty="0" smtClean="0"/>
              <a:t>1). По пешеходному переходу;</a:t>
            </a:r>
          </a:p>
          <a:p>
            <a:pPr>
              <a:buNone/>
            </a:pPr>
            <a:r>
              <a:rPr lang="ru-RU" sz="3600" dirty="0" smtClean="0"/>
              <a:t>                 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                2). В любом месте;</a:t>
            </a:r>
          </a:p>
          <a:p>
            <a:pPr>
              <a:buNone/>
            </a:pPr>
            <a:r>
              <a:rPr lang="ru-RU" sz="3600" dirty="0" smtClean="0"/>
              <a:t>             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               3). Там, где нет транспорта;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ru-RU" sz="5400" dirty="0" smtClean="0">
                <a:solidFill>
                  <a:srgbClr val="C00000"/>
                </a:solidFill>
              </a:rPr>
              <a:t>2. Что такое светофор?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1). Дорожный  знак, запрещающий движение  транспорта;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2). Дорожный  знак,  запрещающий движение  пешеходов;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3).  Прибор для регулирования движения машин и пешеходов;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>
            <a:noAutofit/>
          </a:bodyPr>
          <a:lstStyle/>
          <a:p>
            <a:pPr algn="l"/>
            <a:r>
              <a:rPr lang="ru-RU" sz="5400" dirty="0" smtClean="0">
                <a:solidFill>
                  <a:srgbClr val="C00000"/>
                </a:solidFill>
              </a:rPr>
              <a:t>3.Можно ли играть рядом с проезжей частью?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1). Да;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2). Нет;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3). Изредка;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rgbClr val="C00000"/>
                </a:solidFill>
              </a:rPr>
              <a:t>4. Как нужно идти по обочине на загородной дороге?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1). Навстречу движению транспорта;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2). По направлению движения транспорта;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3). В любом направлении;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rgbClr val="C00000"/>
                </a:solidFill>
              </a:rPr>
              <a:t>5. Можно ли детям моложе 14 лет выезжать на велосипеде на проезжую часть?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1).  Да;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2).  Нет;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3).  Иногда;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rgbClr val="C00000"/>
                </a:solidFill>
              </a:rPr>
              <a:t>6. На какой сигнал светофора можно переходить дорогу?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1) На жёлтый;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2). На красный;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3).  На зелёный;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7. С какой  стороны нужно обходить автобус и троллейбус, когда они стоят на остановке?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1). Спереди;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2). Сзади;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3). Подождать, когда они уедут;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rgbClr val="C00000"/>
                </a:solidFill>
              </a:rPr>
              <a:t>8. В какой последовательности меняются сигналы светофора?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1). Зелёный, жёлтый, красный;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2).  Жёлтый, красный, зелёный;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3).   Зелёный, красный, жёлтый;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458</Words>
  <PresentationFormat>Экран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Тест                 </vt:lpstr>
      <vt:lpstr>1. Где можно переходить проезжую часть?</vt:lpstr>
      <vt:lpstr>2. Что такое светофор?</vt:lpstr>
      <vt:lpstr>3.Можно ли играть рядом с проезжей частью?</vt:lpstr>
      <vt:lpstr>4. Как нужно идти по обочине на загородной дороге?</vt:lpstr>
      <vt:lpstr>5. Можно ли детям моложе 14 лет выезжать на велосипеде на проезжую часть?</vt:lpstr>
      <vt:lpstr>6. На какой сигнал светофора можно переходить дорогу?</vt:lpstr>
      <vt:lpstr>7. С какой  стороны нужно обходить автобус и троллейбус, когда они стоят на остановке?</vt:lpstr>
      <vt:lpstr>8. В какой последовательности меняются сигналы светофора?</vt:lpstr>
      <vt:lpstr>9. Как переходить улицу, если рядом нет светофора и пешеходного перехода?</vt:lpstr>
      <vt:lpstr>10. Какой переход является самым безопасным?</vt:lpstr>
      <vt:lpstr>           Проверь  себя:</vt:lpstr>
      <vt:lpstr>        Оцени свои достижения:</vt:lpstr>
      <vt:lpstr>     Интерактивный тест по теме       « Берегись  автомобиля»  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                </dc:title>
  <dc:creator>SANO</dc:creator>
  <cp:lastModifiedBy>SANO</cp:lastModifiedBy>
  <cp:revision>8</cp:revision>
  <dcterms:created xsi:type="dcterms:W3CDTF">2014-01-27T20:24:12Z</dcterms:created>
  <dcterms:modified xsi:type="dcterms:W3CDTF">2014-01-27T21:41:14Z</dcterms:modified>
</cp:coreProperties>
</file>