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4" r:id="rId3"/>
    <p:sldId id="265" r:id="rId4"/>
    <p:sldId id="258" r:id="rId5"/>
    <p:sldId id="257" r:id="rId6"/>
    <p:sldId id="266" r:id="rId7"/>
    <p:sldId id="260" r:id="rId8"/>
    <p:sldId id="267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428759"/>
          </a:xfrm>
        </p:spPr>
        <p:txBody>
          <a:bodyPr/>
          <a:lstStyle/>
          <a:p>
            <a:r>
              <a:rPr lang="ru-RU" dirty="0" smtClean="0"/>
              <a:t>Прочитайте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3116"/>
            <a:ext cx="6400800" cy="349568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Постараюсь все понять,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Многое хочу узнать!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Наши ушки – на макушке,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Глазки широко открыты.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Слушаем, запоминаем,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Ни минуты не теряем.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571635"/>
          </a:xfrm>
        </p:spPr>
        <p:txBody>
          <a:bodyPr>
            <a:normAutofit/>
          </a:bodyPr>
          <a:lstStyle/>
          <a:p>
            <a:r>
              <a:rPr lang="ru-RU" sz="8800" b="1" dirty="0" smtClean="0"/>
              <a:t>хлеб</a:t>
            </a:r>
            <a:endParaRPr lang="ru-RU" sz="8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714884"/>
            <a:ext cx="2286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Documents and Settings\1\Мои документы\Загрузки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4714884"/>
            <a:ext cx="2324100" cy="1428750"/>
          </a:xfrm>
          <a:prstGeom prst="rect">
            <a:avLst/>
          </a:prstGeom>
          <a:noFill/>
        </p:spPr>
      </p:pic>
      <p:pic>
        <p:nvPicPr>
          <p:cNvPr id="1029" name="Picture 5" descr="C:\Documents and Settings\1\Мои документы\Загрузки\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4714884"/>
            <a:ext cx="2143125" cy="1428750"/>
          </a:xfrm>
          <a:prstGeom prst="rect">
            <a:avLst/>
          </a:prstGeom>
          <a:noFill/>
        </p:spPr>
      </p:pic>
      <p:pic>
        <p:nvPicPr>
          <p:cNvPr id="1030" name="Picture 6" descr="C:\Documents and Settings\1\Мои документы\Загрузки\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2000240"/>
            <a:ext cx="2143125" cy="1428750"/>
          </a:xfrm>
          <a:prstGeom prst="rect">
            <a:avLst/>
          </a:prstGeom>
          <a:noFill/>
        </p:spPr>
      </p:pic>
      <p:pic>
        <p:nvPicPr>
          <p:cNvPr id="1031" name="Picture 7" descr="C:\Documents and Settings\1\Мои документы\Загрузки\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2000240"/>
            <a:ext cx="1905000" cy="1428750"/>
          </a:xfrm>
          <a:prstGeom prst="rect">
            <a:avLst/>
          </a:prstGeom>
          <a:noFill/>
        </p:spPr>
      </p:pic>
      <p:pic>
        <p:nvPicPr>
          <p:cNvPr id="1032" name="Picture 8" descr="C:\Documents and Settings\1\Мои документы\Загрузки\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8" y="2000240"/>
            <a:ext cx="1762125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Пословицы о хлебе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Хлеб – всему голова.</a:t>
            </a:r>
          </a:p>
          <a:p>
            <a:r>
              <a:rPr lang="ru-RU" sz="3600" dirty="0" smtClean="0"/>
              <a:t>Не всякий хлеб пашет, да всякий его ест.</a:t>
            </a:r>
          </a:p>
          <a:p>
            <a:r>
              <a:rPr lang="ru-RU" sz="3600" dirty="0" smtClean="0"/>
              <a:t>Кто пахать не ленится, у того и хлеб родится.</a:t>
            </a:r>
          </a:p>
          <a:p>
            <a:r>
              <a:rPr lang="ru-RU" sz="3600" dirty="0" smtClean="0"/>
              <a:t>Без хлеба и мёдом сыт не будешь.</a:t>
            </a:r>
          </a:p>
          <a:p>
            <a:r>
              <a:rPr lang="ru-RU" sz="3600" dirty="0" smtClean="0"/>
              <a:t>Береги хлеб для еды, а деньги для беды.</a:t>
            </a:r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0969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mtClean="0"/>
              <a:t>Берегите хлеб!</a:t>
            </a:r>
          </a:p>
        </p:txBody>
      </p:sp>
      <p:pic>
        <p:nvPicPr>
          <p:cNvPr id="47108" name="Picture 4" descr="picture"/>
          <p:cNvPicPr preferRelativeResize="0">
            <a:picLocks noGrp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62564" y="1600200"/>
            <a:ext cx="3618871" cy="4525963"/>
          </a:xfrm>
          <a:solidFill>
            <a:srgbClr val="FFFFFF"/>
          </a:solidFill>
          <a:ln>
            <a:solidFill>
              <a:srgbClr val="000000"/>
            </a:solidFill>
            <a:rou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23983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mtClean="0">
                <a:solidFill>
                  <a:srgbClr val="FF6600"/>
                </a:solidFill>
              </a:rPr>
              <a:t>РАСТЕНИЯ</a:t>
            </a:r>
          </a:p>
        </p:txBody>
      </p:sp>
      <p:sp>
        <p:nvSpPr>
          <p:cNvPr id="31749" name="Rectangle 5"/>
          <p:cNvSpPr>
            <a:spLocks noGrp="1" noRot="1" noChangeArrowheads="1"/>
          </p:cNvSpPr>
          <p:nvPr>
            <p:ph sz="half" idx="1"/>
          </p:nvPr>
        </p:nvSpPr>
        <p:spPr>
          <a:xfrm>
            <a:off x="395288" y="1628775"/>
            <a:ext cx="4297362" cy="4191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i="1" smtClean="0">
                <a:solidFill>
                  <a:srgbClr val="FF6600"/>
                </a:solidFill>
              </a:rPr>
              <a:t>Дикорастущие:</a:t>
            </a:r>
            <a:r>
              <a:rPr lang="ru-RU" smtClean="0"/>
              <a:t> </a:t>
            </a:r>
            <a:r>
              <a:rPr lang="ru-RU" sz="3200" smtClean="0"/>
              <a:t>растут сами,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200" smtClean="0"/>
              <a:t>   их никто не сажал, за ними не ухаживают</a:t>
            </a:r>
          </a:p>
        </p:txBody>
      </p:sp>
      <p:sp>
        <p:nvSpPr>
          <p:cNvPr id="31750" name="Rectangle 6"/>
          <p:cNvSpPr>
            <a:spLocks noGrp="1" noRot="1" noChangeArrowheads="1"/>
          </p:cNvSpPr>
          <p:nvPr>
            <p:ph sz="half" idx="2"/>
          </p:nvPr>
        </p:nvSpPr>
        <p:spPr>
          <a:xfrm>
            <a:off x="4716463" y="1628775"/>
            <a:ext cx="4129087" cy="4191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i="1" smtClean="0">
                <a:solidFill>
                  <a:srgbClr val="FF6600"/>
                </a:solidFill>
              </a:rPr>
              <a:t>Культурные:</a:t>
            </a:r>
            <a:r>
              <a:rPr lang="ru-RU" sz="3600" b="1" i="1" smtClean="0">
                <a:solidFill>
                  <a:srgbClr val="FF3300"/>
                </a:solidFill>
              </a:rPr>
              <a:t>  </a:t>
            </a:r>
            <a:r>
              <a:rPr lang="ru-RU" sz="3200" smtClean="0"/>
              <a:t>их посадил человек и ухаживает за ними</a:t>
            </a:r>
          </a:p>
        </p:txBody>
      </p:sp>
      <p:pic>
        <p:nvPicPr>
          <p:cNvPr id="6149" name="Picture 7" descr="herasph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4724400"/>
            <a:ext cx="26781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9" descr="клубни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4652963"/>
            <a:ext cx="28797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317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5"/>
          <p:cNvSpPr>
            <a:spLocks noChangeArrowheads="1" noChangeShapeType="1" noTextEdit="1"/>
          </p:cNvSpPr>
          <p:nvPr/>
        </p:nvSpPr>
        <p:spPr bwMode="auto">
          <a:xfrm>
            <a:off x="684213" y="2205038"/>
            <a:ext cx="7775575" cy="2303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РАСТЕНИЕВОДСТВО</a:t>
            </a:r>
          </a:p>
        </p:txBody>
      </p:sp>
      <p:pic>
        <p:nvPicPr>
          <p:cNvPr id="3075" name="Picture 7" descr="00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404813"/>
            <a:ext cx="22764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 descr="00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188913"/>
            <a:ext cx="2627313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9" descr="00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4868863"/>
            <a:ext cx="12382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0" descr="0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0050" y="5019675"/>
            <a:ext cx="112395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11" descr="picture"/>
          <p:cNvPicPr preferRelativeResize="0">
            <a:picLocks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051988">
            <a:off x="1692275" y="4941888"/>
            <a:ext cx="1338263" cy="1358900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1403350" y="620713"/>
            <a:ext cx="6408738" cy="20161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179388" y="3644900"/>
            <a:ext cx="2736850" cy="18716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3203575" y="3644900"/>
            <a:ext cx="2663825" cy="18716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6156325" y="3644900"/>
            <a:ext cx="2592388" cy="18716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7174" name="Text Box 13"/>
          <p:cNvSpPr txBox="1">
            <a:spLocks noChangeArrowheads="1"/>
          </p:cNvSpPr>
          <p:nvPr/>
        </p:nvSpPr>
        <p:spPr bwMode="auto">
          <a:xfrm>
            <a:off x="1403350" y="620713"/>
            <a:ext cx="6335713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solidFill>
                  <a:schemeClr val="accent4">
                    <a:lumMod val="10000"/>
                  </a:schemeClr>
                </a:solidFill>
                <a:effectLst/>
              </a:rPr>
              <a:t>Растения человек выращивает для получения:</a:t>
            </a:r>
          </a:p>
          <a:p>
            <a:pPr>
              <a:spcBef>
                <a:spcPct val="50000"/>
              </a:spcBef>
            </a:pPr>
            <a:endParaRPr lang="ru-RU" sz="4000" b="1" dirty="0">
              <a:solidFill>
                <a:srgbClr val="FF3300"/>
              </a:solidFill>
              <a:effectLst/>
            </a:endParaRPr>
          </a:p>
        </p:txBody>
      </p:sp>
      <p:sp>
        <p:nvSpPr>
          <p:cNvPr id="7175" name="Text Box 14"/>
          <p:cNvSpPr txBox="1">
            <a:spLocks noChangeArrowheads="1"/>
          </p:cNvSpPr>
          <p:nvPr/>
        </p:nvSpPr>
        <p:spPr bwMode="auto">
          <a:xfrm>
            <a:off x="250825" y="3716338"/>
            <a:ext cx="2665413" cy="14652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000000"/>
                </a:solidFill>
                <a:effectLst/>
              </a:rPr>
              <a:t>продуктов</a:t>
            </a:r>
          </a:p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000000"/>
                </a:solidFill>
                <a:effectLst/>
              </a:rPr>
              <a:t> питания</a:t>
            </a:r>
          </a:p>
        </p:txBody>
      </p:sp>
      <p:sp>
        <p:nvSpPr>
          <p:cNvPr id="7176" name="Text Box 15"/>
          <p:cNvSpPr txBox="1">
            <a:spLocks noChangeArrowheads="1"/>
          </p:cNvSpPr>
          <p:nvPr/>
        </p:nvSpPr>
        <p:spPr bwMode="auto">
          <a:xfrm>
            <a:off x="3203575" y="3716338"/>
            <a:ext cx="2663825" cy="14652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000000"/>
                </a:solidFill>
                <a:effectLst/>
              </a:rPr>
              <a:t>корма для</a:t>
            </a:r>
          </a:p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000000"/>
                </a:solidFill>
                <a:effectLst/>
              </a:rPr>
              <a:t>животных</a:t>
            </a:r>
          </a:p>
        </p:txBody>
      </p:sp>
      <p:sp>
        <p:nvSpPr>
          <p:cNvPr id="7177" name="Text Box 16"/>
          <p:cNvSpPr txBox="1">
            <a:spLocks noChangeArrowheads="1"/>
          </p:cNvSpPr>
          <p:nvPr/>
        </p:nvSpPr>
        <p:spPr bwMode="auto">
          <a:xfrm>
            <a:off x="6084888" y="3714752"/>
            <a:ext cx="2735262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000" b="1" dirty="0">
                <a:solidFill>
                  <a:srgbClr val="000000"/>
                </a:solidFill>
                <a:effectLst/>
              </a:rPr>
              <a:t>материала для </a:t>
            </a:r>
            <a:r>
              <a:rPr lang="ru-RU" sz="3000" b="1" dirty="0" smtClean="0">
                <a:solidFill>
                  <a:srgbClr val="000000"/>
                </a:solidFill>
                <a:effectLst/>
              </a:rPr>
              <a:t>промышленности</a:t>
            </a:r>
            <a:endParaRPr lang="ru-RU" sz="3000" b="1" dirty="0">
              <a:solidFill>
                <a:srgbClr val="000000"/>
              </a:solidFill>
              <a:effectLst/>
            </a:endParaRPr>
          </a:p>
        </p:txBody>
      </p:sp>
      <p:sp>
        <p:nvSpPr>
          <p:cNvPr id="37906" name="Line 18"/>
          <p:cNvSpPr>
            <a:spLocks noChangeShapeType="1"/>
          </p:cNvSpPr>
          <p:nvPr/>
        </p:nvSpPr>
        <p:spPr bwMode="auto">
          <a:xfrm>
            <a:off x="4427538" y="2636838"/>
            <a:ext cx="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37910" name="Line 22"/>
          <p:cNvSpPr>
            <a:spLocks noChangeShapeType="1"/>
          </p:cNvSpPr>
          <p:nvPr/>
        </p:nvSpPr>
        <p:spPr bwMode="auto">
          <a:xfrm>
            <a:off x="7812088" y="2276475"/>
            <a:ext cx="0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37911" name="Line 23"/>
          <p:cNvSpPr>
            <a:spLocks noChangeShapeType="1"/>
          </p:cNvSpPr>
          <p:nvPr/>
        </p:nvSpPr>
        <p:spPr bwMode="auto">
          <a:xfrm>
            <a:off x="1403350" y="2276475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Профессии людей</a:t>
            </a:r>
            <a:endParaRPr lang="ru-RU" dirty="0"/>
          </a:p>
        </p:txBody>
      </p:sp>
      <p:pic>
        <p:nvPicPr>
          <p:cNvPr id="2050" name="Picture 2" descr="C:\Documents and Settings\1\Мои документы\Загрузки\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429132"/>
            <a:ext cx="2690818" cy="2018114"/>
          </a:xfrm>
          <a:prstGeom prst="rect">
            <a:avLst/>
          </a:prstGeom>
          <a:noFill/>
        </p:spPr>
      </p:pic>
      <p:pic>
        <p:nvPicPr>
          <p:cNvPr id="2051" name="Picture 3" descr="C:\Documents and Settings\1\Мои документы\Загрузки\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392689"/>
            <a:ext cx="2647954" cy="1821987"/>
          </a:xfrm>
          <a:prstGeom prst="rect">
            <a:avLst/>
          </a:prstGeom>
          <a:noFill/>
        </p:spPr>
      </p:pic>
      <p:pic>
        <p:nvPicPr>
          <p:cNvPr id="2052" name="Picture 4" descr="C:\Documents and Settings\1\Мои документы\Загрузки\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500306"/>
            <a:ext cx="2773692" cy="1857383"/>
          </a:xfrm>
          <a:prstGeom prst="rect">
            <a:avLst/>
          </a:prstGeom>
          <a:noFill/>
        </p:spPr>
      </p:pic>
      <p:pic>
        <p:nvPicPr>
          <p:cNvPr id="2053" name="Picture 5" descr="C:\Documents and Settings\1\Мои документы\Загрузки\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4429132"/>
            <a:ext cx="3342346" cy="2071702"/>
          </a:xfrm>
          <a:prstGeom prst="rect">
            <a:avLst/>
          </a:prstGeom>
          <a:noFill/>
        </p:spPr>
      </p:pic>
      <p:pic>
        <p:nvPicPr>
          <p:cNvPr id="2054" name="Picture 6" descr="C:\Documents and Settings\1\Мои документы\Загрузки\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1428736"/>
            <a:ext cx="2495554" cy="18531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Урок сегодня был удачный.</a:t>
            </a:r>
          </a:p>
          <a:p>
            <a:r>
              <a:rPr lang="ru-RU" sz="4400" dirty="0" smtClean="0"/>
              <a:t>Не прошел для вас он зря.</a:t>
            </a:r>
          </a:p>
          <a:p>
            <a:r>
              <a:rPr lang="ru-RU" sz="4400" dirty="0" smtClean="0"/>
              <a:t>Все вы очень постарались!</a:t>
            </a:r>
          </a:p>
          <a:p>
            <a:r>
              <a:rPr lang="ru-RU" sz="4400" dirty="0" smtClean="0"/>
              <a:t>Вам понравилось, друзья?</a:t>
            </a:r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17DCF1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</TotalTime>
  <Words>144</Words>
  <PresentationFormat>Экран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Прочитайте</vt:lpstr>
      <vt:lpstr>хлеб</vt:lpstr>
      <vt:lpstr>Пословицы о хлебе</vt:lpstr>
      <vt:lpstr>Берегите хлеб!</vt:lpstr>
      <vt:lpstr>РАСТЕНИЯ</vt:lpstr>
      <vt:lpstr>Слайд 6</vt:lpstr>
      <vt:lpstr>Слайд 7</vt:lpstr>
      <vt:lpstr>Профессии людей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79</cp:revision>
  <dcterms:modified xsi:type="dcterms:W3CDTF">2014-02-19T02:03:06Z</dcterms:modified>
</cp:coreProperties>
</file>