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313" r:id="rId3"/>
    <p:sldId id="301" r:id="rId4"/>
    <p:sldId id="291" r:id="rId5"/>
    <p:sldId id="292" r:id="rId6"/>
    <p:sldId id="289" r:id="rId7"/>
    <p:sldId id="302" r:id="rId8"/>
    <p:sldId id="329" r:id="rId9"/>
    <p:sldId id="303" r:id="rId10"/>
    <p:sldId id="320" r:id="rId11"/>
    <p:sldId id="306" r:id="rId12"/>
    <p:sldId id="327" r:id="rId13"/>
    <p:sldId id="307" r:id="rId14"/>
    <p:sldId id="308" r:id="rId15"/>
    <p:sldId id="309" r:id="rId16"/>
    <p:sldId id="300" r:id="rId17"/>
    <p:sldId id="312" r:id="rId18"/>
    <p:sldId id="317" r:id="rId19"/>
    <p:sldId id="294" r:id="rId20"/>
    <p:sldId id="319" r:id="rId21"/>
    <p:sldId id="322" r:id="rId22"/>
    <p:sldId id="31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E0000"/>
    <a:srgbClr val="FF3399"/>
    <a:srgbClr val="A20000"/>
    <a:srgbClr val="F20000"/>
    <a:srgbClr val="FFD5D5"/>
    <a:srgbClr val="8000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6" autoAdjust="0"/>
  </p:normalViewPr>
  <p:slideViewPr>
    <p:cSldViewPr>
      <p:cViewPr>
        <p:scale>
          <a:sx n="60" d="100"/>
          <a:sy n="60" d="100"/>
        </p:scale>
        <p:origin x="3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94317-8F87-425B-9023-00BEEB0B605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B1085-182B-4BA9-93FA-883B30747F7C}">
      <dgm:prSet phldrT="[Текст]" custT="1"/>
      <dgm:spPr/>
      <dgm:t>
        <a:bodyPr/>
        <a:lstStyle/>
        <a:p>
          <a:r>
            <a:rPr lang="ru-RU" sz="2000" dirty="0" smtClean="0"/>
            <a:t>Её смысл</a:t>
          </a:r>
          <a:endParaRPr lang="ru-RU" sz="2000" dirty="0"/>
        </a:p>
      </dgm:t>
    </dgm:pt>
    <dgm:pt modelId="{7CAB4C38-962F-4E73-9C82-8D0EE8C919DE}" type="parTrans" cxnId="{498C54C3-7553-4F6B-A9DB-ACB0240554DA}">
      <dgm:prSet/>
      <dgm:spPr/>
      <dgm:t>
        <a:bodyPr/>
        <a:lstStyle/>
        <a:p>
          <a:endParaRPr lang="ru-RU"/>
        </a:p>
      </dgm:t>
    </dgm:pt>
    <dgm:pt modelId="{38DE4473-F6E7-400E-8DFB-A73B7802D562}" type="sibTrans" cxnId="{498C54C3-7553-4F6B-A9DB-ACB0240554DA}">
      <dgm:prSet/>
      <dgm:spPr/>
      <dgm:t>
        <a:bodyPr/>
        <a:lstStyle/>
        <a:p>
          <a:endParaRPr lang="ru-RU"/>
        </a:p>
      </dgm:t>
    </dgm:pt>
    <dgm:pt modelId="{55121AB4-00D3-4890-820D-1FAA915E58FE}">
      <dgm:prSet phldrT="[Текст]" custT="1"/>
      <dgm:spPr/>
      <dgm:t>
        <a:bodyPr/>
        <a:lstStyle/>
        <a:p>
          <a:r>
            <a:rPr lang="ru-RU" sz="2400" dirty="0" smtClean="0"/>
            <a:t>типы</a:t>
          </a:r>
          <a:endParaRPr lang="ru-RU" sz="2400" dirty="0"/>
        </a:p>
      </dgm:t>
    </dgm:pt>
    <dgm:pt modelId="{DA8F1D67-2BED-464F-8DCF-69CDDF2CB626}" type="parTrans" cxnId="{DFDB6121-5016-4EB6-9471-20AA2279885B}">
      <dgm:prSet/>
      <dgm:spPr/>
      <dgm:t>
        <a:bodyPr/>
        <a:lstStyle/>
        <a:p>
          <a:endParaRPr lang="ru-RU"/>
        </a:p>
      </dgm:t>
    </dgm:pt>
    <dgm:pt modelId="{91BFAD01-8A68-4ED8-BB1B-55C3C2194001}" type="sibTrans" cxnId="{DFDB6121-5016-4EB6-9471-20AA2279885B}">
      <dgm:prSet/>
      <dgm:spPr/>
      <dgm:t>
        <a:bodyPr/>
        <a:lstStyle/>
        <a:p>
          <a:endParaRPr lang="ru-RU"/>
        </a:p>
      </dgm:t>
    </dgm:pt>
    <dgm:pt modelId="{2F9901D8-61CA-45EE-AFE1-3EFD727250C5}">
      <dgm:prSet phldrT="[Текст]" custT="1"/>
      <dgm:spPr/>
      <dgm:t>
        <a:bodyPr/>
        <a:lstStyle/>
        <a:p>
          <a:r>
            <a:rPr lang="ru-RU" sz="2000" b="0" dirty="0" smtClean="0"/>
            <a:t>способы</a:t>
          </a:r>
          <a:endParaRPr lang="ru-RU" sz="2000" b="0" dirty="0"/>
        </a:p>
      </dgm:t>
    </dgm:pt>
    <dgm:pt modelId="{59F52AF1-24E4-442A-9DF7-535E3C42F294}" type="parTrans" cxnId="{5B198B4B-DEAC-4F13-8096-C50D878AF837}">
      <dgm:prSet/>
      <dgm:spPr/>
      <dgm:t>
        <a:bodyPr/>
        <a:lstStyle/>
        <a:p>
          <a:endParaRPr lang="ru-RU"/>
        </a:p>
      </dgm:t>
    </dgm:pt>
    <dgm:pt modelId="{978731F7-CA5D-4160-90A0-DF57B5EB64A1}" type="sibTrans" cxnId="{5B198B4B-DEAC-4F13-8096-C50D878AF837}">
      <dgm:prSet/>
      <dgm:spPr/>
      <dgm:t>
        <a:bodyPr/>
        <a:lstStyle/>
        <a:p>
          <a:endParaRPr lang="ru-RU"/>
        </a:p>
      </dgm:t>
    </dgm:pt>
    <dgm:pt modelId="{D48F7676-F67E-4BB4-9B9E-12B96AEB0643}">
      <dgm:prSet phldrT="[Текст]" custT="1"/>
      <dgm:spPr/>
      <dgm:t>
        <a:bodyPr/>
        <a:lstStyle/>
        <a:p>
          <a:r>
            <a:rPr lang="ru-RU" sz="1400" b="1" dirty="0" smtClean="0"/>
            <a:t>Проблемы</a:t>
          </a:r>
          <a:endParaRPr lang="ru-RU" sz="1400" b="1" dirty="0"/>
        </a:p>
      </dgm:t>
    </dgm:pt>
    <dgm:pt modelId="{80180D4E-99D1-4621-950B-EC982AAFC0C1}" type="parTrans" cxnId="{1C566A14-7497-4AEA-BF1E-688806BBF0A5}">
      <dgm:prSet/>
      <dgm:spPr/>
      <dgm:t>
        <a:bodyPr/>
        <a:lstStyle/>
        <a:p>
          <a:endParaRPr lang="ru-RU"/>
        </a:p>
      </dgm:t>
    </dgm:pt>
    <dgm:pt modelId="{EF2A3093-43C7-45B0-8AFB-152F3A7D4831}" type="sibTrans" cxnId="{1C566A14-7497-4AEA-BF1E-688806BBF0A5}">
      <dgm:prSet/>
      <dgm:spPr/>
      <dgm:t>
        <a:bodyPr/>
        <a:lstStyle/>
        <a:p>
          <a:endParaRPr lang="ru-RU"/>
        </a:p>
      </dgm:t>
    </dgm:pt>
    <dgm:pt modelId="{13F668D2-7918-45D8-B905-FF0F05E4B600}">
      <dgm:prSet phldrT="[Текст]" custT="1"/>
      <dgm:spPr/>
      <dgm:t>
        <a:bodyPr/>
        <a:lstStyle/>
        <a:p>
          <a:r>
            <a:rPr lang="ru-RU" sz="1800" dirty="0" smtClean="0"/>
            <a:t>Пути их решения</a:t>
          </a:r>
          <a:endParaRPr lang="ru-RU" sz="1800" dirty="0"/>
        </a:p>
      </dgm:t>
    </dgm:pt>
    <dgm:pt modelId="{ABE4A83B-7AEA-41C6-8B4D-9B88F9FB07EB}" type="parTrans" cxnId="{9689E0F6-E097-4BE4-A4A9-8149F1219CBF}">
      <dgm:prSet/>
      <dgm:spPr/>
      <dgm:t>
        <a:bodyPr/>
        <a:lstStyle/>
        <a:p>
          <a:endParaRPr lang="ru-RU"/>
        </a:p>
      </dgm:t>
    </dgm:pt>
    <dgm:pt modelId="{78061A3A-5D5C-4187-8C0C-E84E4389BBBE}" type="sibTrans" cxnId="{9689E0F6-E097-4BE4-A4A9-8149F1219CBF}">
      <dgm:prSet/>
      <dgm:spPr/>
      <dgm:t>
        <a:bodyPr/>
        <a:lstStyle/>
        <a:p>
          <a:endParaRPr lang="ru-RU"/>
        </a:p>
      </dgm:t>
    </dgm:pt>
    <dgm:pt modelId="{776E61E4-DCF3-405A-A357-813112C2AC45}">
      <dgm:prSet phldrT="[Текст]" custT="1"/>
      <dgm:spPr/>
      <dgm:t>
        <a:bodyPr/>
        <a:lstStyle/>
        <a:p>
          <a:r>
            <a:rPr lang="ru-RU" sz="1800" dirty="0" err="1" smtClean="0"/>
            <a:t>Получае-мые</a:t>
          </a:r>
          <a:r>
            <a:rPr lang="ru-RU" sz="1800" dirty="0" smtClean="0"/>
            <a:t> </a:t>
          </a:r>
          <a:r>
            <a:rPr lang="ru-RU" sz="1800" dirty="0" err="1" smtClean="0"/>
            <a:t>результа-ты</a:t>
          </a:r>
          <a:endParaRPr lang="ru-RU" sz="1800" dirty="0"/>
        </a:p>
      </dgm:t>
    </dgm:pt>
    <dgm:pt modelId="{38ED9C23-F33B-4237-8E44-D11B41F4D019}" type="parTrans" cxnId="{312088E1-D1AA-4C04-8460-924E969A85BA}">
      <dgm:prSet/>
      <dgm:spPr/>
      <dgm:t>
        <a:bodyPr/>
        <a:lstStyle/>
        <a:p>
          <a:endParaRPr lang="ru-RU"/>
        </a:p>
      </dgm:t>
    </dgm:pt>
    <dgm:pt modelId="{A451883D-7195-4882-968F-8E89FFFA0BCF}" type="sibTrans" cxnId="{312088E1-D1AA-4C04-8460-924E969A85BA}">
      <dgm:prSet/>
      <dgm:spPr/>
      <dgm:t>
        <a:bodyPr/>
        <a:lstStyle/>
        <a:p>
          <a:endParaRPr lang="ru-RU"/>
        </a:p>
      </dgm:t>
    </dgm:pt>
    <dgm:pt modelId="{09AC56EF-F5CF-47B8-9966-FB34F88A9EEE}" type="pres">
      <dgm:prSet presAssocID="{96E94317-8F87-425B-9023-00BEEB0B6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876696-6030-49BE-BC3E-6F819C71DFB0}" type="pres">
      <dgm:prSet presAssocID="{979B1085-182B-4BA9-93FA-883B30747F7C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66ECE-F1AE-4053-82A3-9C2307EAF4CF}" type="pres">
      <dgm:prSet presAssocID="{38DE4473-F6E7-400E-8DFB-A73B7802D562}" presName="space" presStyleCnt="0"/>
      <dgm:spPr/>
    </dgm:pt>
    <dgm:pt modelId="{63E0DAB1-8EF0-4F42-A968-375A60BB7B30}" type="pres">
      <dgm:prSet presAssocID="{55121AB4-00D3-4890-820D-1FAA915E58F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B3419-C286-4BE9-94BF-2038B585A52E}" type="pres">
      <dgm:prSet presAssocID="{91BFAD01-8A68-4ED8-BB1B-55C3C2194001}" presName="space" presStyleCnt="0"/>
      <dgm:spPr/>
    </dgm:pt>
    <dgm:pt modelId="{63A7DE0F-6886-43A4-A936-C7DDD0EC5776}" type="pres">
      <dgm:prSet presAssocID="{2F9901D8-61CA-45EE-AFE1-3EFD727250C5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8C8F8-E0A8-49D1-B1EF-AE208833EAAF}" type="pres">
      <dgm:prSet presAssocID="{978731F7-CA5D-4160-90A0-DF57B5EB64A1}" presName="space" presStyleCnt="0"/>
      <dgm:spPr/>
    </dgm:pt>
    <dgm:pt modelId="{CCD4B484-65AA-418C-A1AD-3021484C8D4C}" type="pres">
      <dgm:prSet presAssocID="{D48F7676-F67E-4BB4-9B9E-12B96AEB0643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1102F-D188-42F4-A882-7579A1E3E8B1}" type="pres">
      <dgm:prSet presAssocID="{EF2A3093-43C7-45B0-8AFB-152F3A7D4831}" presName="space" presStyleCnt="0"/>
      <dgm:spPr/>
    </dgm:pt>
    <dgm:pt modelId="{8085C654-3815-4E31-A73A-3A828729841A}" type="pres">
      <dgm:prSet presAssocID="{13F668D2-7918-45D8-B905-FF0F05E4B60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2F99F-4CC3-404E-AF2D-F64151B67BA8}" type="pres">
      <dgm:prSet presAssocID="{78061A3A-5D5C-4187-8C0C-E84E4389BBBE}" presName="space" presStyleCnt="0"/>
      <dgm:spPr/>
    </dgm:pt>
    <dgm:pt modelId="{7B47D853-8AC0-484A-B396-691E276D8C8D}" type="pres">
      <dgm:prSet presAssocID="{776E61E4-DCF3-405A-A357-813112C2AC45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98B4B-DEAC-4F13-8096-C50D878AF837}" srcId="{96E94317-8F87-425B-9023-00BEEB0B6056}" destId="{2F9901D8-61CA-45EE-AFE1-3EFD727250C5}" srcOrd="2" destOrd="0" parTransId="{59F52AF1-24E4-442A-9DF7-535E3C42F294}" sibTransId="{978731F7-CA5D-4160-90A0-DF57B5EB64A1}"/>
    <dgm:cxn modelId="{969650FA-B5A3-4153-937A-00961B132838}" type="presOf" srcId="{13F668D2-7918-45D8-B905-FF0F05E4B600}" destId="{8085C654-3815-4E31-A73A-3A828729841A}" srcOrd="0" destOrd="0" presId="urn:microsoft.com/office/officeart/2005/8/layout/venn3"/>
    <dgm:cxn modelId="{1C566A14-7497-4AEA-BF1E-688806BBF0A5}" srcId="{96E94317-8F87-425B-9023-00BEEB0B6056}" destId="{D48F7676-F67E-4BB4-9B9E-12B96AEB0643}" srcOrd="3" destOrd="0" parTransId="{80180D4E-99D1-4621-950B-EC982AAFC0C1}" sibTransId="{EF2A3093-43C7-45B0-8AFB-152F3A7D4831}"/>
    <dgm:cxn modelId="{C4A69347-AFCF-4836-8281-B205E47D88EB}" type="presOf" srcId="{96E94317-8F87-425B-9023-00BEEB0B6056}" destId="{09AC56EF-F5CF-47B8-9966-FB34F88A9EEE}" srcOrd="0" destOrd="0" presId="urn:microsoft.com/office/officeart/2005/8/layout/venn3"/>
    <dgm:cxn modelId="{C56ACFF7-04A7-4D4C-95F5-478130F4449F}" type="presOf" srcId="{776E61E4-DCF3-405A-A357-813112C2AC45}" destId="{7B47D853-8AC0-484A-B396-691E276D8C8D}" srcOrd="0" destOrd="0" presId="urn:microsoft.com/office/officeart/2005/8/layout/venn3"/>
    <dgm:cxn modelId="{5CEF2435-CABD-4978-8718-97332F016D58}" type="presOf" srcId="{55121AB4-00D3-4890-820D-1FAA915E58FE}" destId="{63E0DAB1-8EF0-4F42-A968-375A60BB7B30}" srcOrd="0" destOrd="0" presId="urn:microsoft.com/office/officeart/2005/8/layout/venn3"/>
    <dgm:cxn modelId="{312088E1-D1AA-4C04-8460-924E969A85BA}" srcId="{96E94317-8F87-425B-9023-00BEEB0B6056}" destId="{776E61E4-DCF3-405A-A357-813112C2AC45}" srcOrd="5" destOrd="0" parTransId="{38ED9C23-F33B-4237-8E44-D11B41F4D019}" sibTransId="{A451883D-7195-4882-968F-8E89FFFA0BCF}"/>
    <dgm:cxn modelId="{DFDB6121-5016-4EB6-9471-20AA2279885B}" srcId="{96E94317-8F87-425B-9023-00BEEB0B6056}" destId="{55121AB4-00D3-4890-820D-1FAA915E58FE}" srcOrd="1" destOrd="0" parTransId="{DA8F1D67-2BED-464F-8DCF-69CDDF2CB626}" sibTransId="{91BFAD01-8A68-4ED8-BB1B-55C3C2194001}"/>
    <dgm:cxn modelId="{9689E0F6-E097-4BE4-A4A9-8149F1219CBF}" srcId="{96E94317-8F87-425B-9023-00BEEB0B6056}" destId="{13F668D2-7918-45D8-B905-FF0F05E4B600}" srcOrd="4" destOrd="0" parTransId="{ABE4A83B-7AEA-41C6-8B4D-9B88F9FB07EB}" sibTransId="{78061A3A-5D5C-4187-8C0C-E84E4389BBBE}"/>
    <dgm:cxn modelId="{45889012-8D77-4E77-92CC-14DFC6A91021}" type="presOf" srcId="{D48F7676-F67E-4BB4-9B9E-12B96AEB0643}" destId="{CCD4B484-65AA-418C-A1AD-3021484C8D4C}" srcOrd="0" destOrd="0" presId="urn:microsoft.com/office/officeart/2005/8/layout/venn3"/>
    <dgm:cxn modelId="{3A123B74-4437-49B1-87E3-1BE3902B5CA6}" type="presOf" srcId="{979B1085-182B-4BA9-93FA-883B30747F7C}" destId="{DC876696-6030-49BE-BC3E-6F819C71DFB0}" srcOrd="0" destOrd="0" presId="urn:microsoft.com/office/officeart/2005/8/layout/venn3"/>
    <dgm:cxn modelId="{F08886AB-2093-4FFB-80C1-FE6483CEAC9C}" type="presOf" srcId="{2F9901D8-61CA-45EE-AFE1-3EFD727250C5}" destId="{63A7DE0F-6886-43A4-A936-C7DDD0EC5776}" srcOrd="0" destOrd="0" presId="urn:microsoft.com/office/officeart/2005/8/layout/venn3"/>
    <dgm:cxn modelId="{498C54C3-7553-4F6B-A9DB-ACB0240554DA}" srcId="{96E94317-8F87-425B-9023-00BEEB0B6056}" destId="{979B1085-182B-4BA9-93FA-883B30747F7C}" srcOrd="0" destOrd="0" parTransId="{7CAB4C38-962F-4E73-9C82-8D0EE8C919DE}" sibTransId="{38DE4473-F6E7-400E-8DFB-A73B7802D562}"/>
    <dgm:cxn modelId="{AA4DC225-2B3A-4F03-B2E5-35933EF1E7A3}" type="presParOf" srcId="{09AC56EF-F5CF-47B8-9966-FB34F88A9EEE}" destId="{DC876696-6030-49BE-BC3E-6F819C71DFB0}" srcOrd="0" destOrd="0" presId="urn:microsoft.com/office/officeart/2005/8/layout/venn3"/>
    <dgm:cxn modelId="{2BFD7771-3B19-442A-90FA-EE1652CAAFDD}" type="presParOf" srcId="{09AC56EF-F5CF-47B8-9966-FB34F88A9EEE}" destId="{CA166ECE-F1AE-4053-82A3-9C2307EAF4CF}" srcOrd="1" destOrd="0" presId="urn:microsoft.com/office/officeart/2005/8/layout/venn3"/>
    <dgm:cxn modelId="{744E1DD2-D3FA-481D-828A-0E09166B71F4}" type="presParOf" srcId="{09AC56EF-F5CF-47B8-9966-FB34F88A9EEE}" destId="{63E0DAB1-8EF0-4F42-A968-375A60BB7B30}" srcOrd="2" destOrd="0" presId="urn:microsoft.com/office/officeart/2005/8/layout/venn3"/>
    <dgm:cxn modelId="{C5F8AE4D-9F48-45C6-B34D-294235C0D112}" type="presParOf" srcId="{09AC56EF-F5CF-47B8-9966-FB34F88A9EEE}" destId="{82FB3419-C286-4BE9-94BF-2038B585A52E}" srcOrd="3" destOrd="0" presId="urn:microsoft.com/office/officeart/2005/8/layout/venn3"/>
    <dgm:cxn modelId="{1771A035-B650-47BF-9B22-ADED075ACC5D}" type="presParOf" srcId="{09AC56EF-F5CF-47B8-9966-FB34F88A9EEE}" destId="{63A7DE0F-6886-43A4-A936-C7DDD0EC5776}" srcOrd="4" destOrd="0" presId="urn:microsoft.com/office/officeart/2005/8/layout/venn3"/>
    <dgm:cxn modelId="{C8548B1D-0674-44BF-A1A1-3DFF81E6D50F}" type="presParOf" srcId="{09AC56EF-F5CF-47B8-9966-FB34F88A9EEE}" destId="{D7F8C8F8-E0A8-49D1-B1EF-AE208833EAAF}" srcOrd="5" destOrd="0" presId="urn:microsoft.com/office/officeart/2005/8/layout/venn3"/>
    <dgm:cxn modelId="{2903BCA9-230E-4BAA-872D-4BE3BE5AC449}" type="presParOf" srcId="{09AC56EF-F5CF-47B8-9966-FB34F88A9EEE}" destId="{CCD4B484-65AA-418C-A1AD-3021484C8D4C}" srcOrd="6" destOrd="0" presId="urn:microsoft.com/office/officeart/2005/8/layout/venn3"/>
    <dgm:cxn modelId="{3C85ECDE-C17E-43EA-8EE3-2D253A9EC527}" type="presParOf" srcId="{09AC56EF-F5CF-47B8-9966-FB34F88A9EEE}" destId="{E161102F-D188-42F4-A882-7579A1E3E8B1}" srcOrd="7" destOrd="0" presId="urn:microsoft.com/office/officeart/2005/8/layout/venn3"/>
    <dgm:cxn modelId="{73A22806-6C6F-4DCF-ADF6-66BEA02BA31E}" type="presParOf" srcId="{09AC56EF-F5CF-47B8-9966-FB34F88A9EEE}" destId="{8085C654-3815-4E31-A73A-3A828729841A}" srcOrd="8" destOrd="0" presId="urn:microsoft.com/office/officeart/2005/8/layout/venn3"/>
    <dgm:cxn modelId="{B777873D-924B-4D40-A18F-E244418F3D38}" type="presParOf" srcId="{09AC56EF-F5CF-47B8-9966-FB34F88A9EEE}" destId="{7DC2F99F-4CC3-404E-AF2D-F64151B67BA8}" srcOrd="9" destOrd="0" presId="urn:microsoft.com/office/officeart/2005/8/layout/venn3"/>
    <dgm:cxn modelId="{7237F7CB-EC04-413E-93D3-C4E0A6A52427}" type="presParOf" srcId="{09AC56EF-F5CF-47B8-9966-FB34F88A9EEE}" destId="{7B47D853-8AC0-484A-B396-691E276D8C8D}" srcOrd="10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A07A6-A37C-4639-B625-F48B484E1D9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D31E6-AD92-4A66-98DB-F855F057F7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Сферы человеческой сущности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464949AC-F9E6-4B20-B217-79727BDA5BA3}" type="parTrans" cxnId="{440453B7-9932-4330-92B4-9D6DF5718756}">
      <dgm:prSet/>
      <dgm:spPr/>
      <dgm:t>
        <a:bodyPr/>
        <a:lstStyle/>
        <a:p>
          <a:endParaRPr lang="ru-RU"/>
        </a:p>
      </dgm:t>
    </dgm:pt>
    <dgm:pt modelId="{86D4425D-9233-4FBC-A400-AB728AB17792}" type="sibTrans" cxnId="{440453B7-9932-4330-92B4-9D6DF5718756}">
      <dgm:prSet/>
      <dgm:spPr/>
      <dgm:t>
        <a:bodyPr/>
        <a:lstStyle/>
        <a:p>
          <a:endParaRPr lang="ru-RU"/>
        </a:p>
      </dgm:t>
    </dgm:pt>
    <dgm:pt modelId="{134C3A67-40D8-4A75-9599-F73B4EF7DBF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3399"/>
              </a:solidFill>
            </a:rPr>
            <a:t>физическая</a:t>
          </a:r>
          <a:endParaRPr lang="ru-RU" sz="2400" b="1" dirty="0">
            <a:solidFill>
              <a:srgbClr val="FF3399"/>
            </a:solidFill>
          </a:endParaRPr>
        </a:p>
      </dgm:t>
    </dgm:pt>
    <dgm:pt modelId="{E64BD307-7D0D-442F-934F-B5EBAAE63C73}" type="parTrans" cxnId="{62AE9A10-8B7C-44FD-B7EA-550C018622C0}">
      <dgm:prSet/>
      <dgm:spPr/>
      <dgm:t>
        <a:bodyPr/>
        <a:lstStyle/>
        <a:p>
          <a:endParaRPr lang="ru-RU"/>
        </a:p>
      </dgm:t>
    </dgm:pt>
    <dgm:pt modelId="{3899097B-B377-412F-AD33-277BC12A891F}" type="sibTrans" cxnId="{62AE9A10-8B7C-44FD-B7EA-550C018622C0}">
      <dgm:prSet/>
      <dgm:spPr/>
      <dgm:t>
        <a:bodyPr/>
        <a:lstStyle/>
        <a:p>
          <a:endParaRPr lang="ru-RU"/>
        </a:p>
      </dgm:t>
    </dgm:pt>
    <dgm:pt modelId="{C0154766-A751-4398-805B-FD869DEE9CBF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3399"/>
              </a:solidFill>
            </a:rPr>
            <a:t>Сенсор-ная</a:t>
          </a:r>
          <a:endParaRPr lang="ru-RU" sz="2400" b="1" dirty="0">
            <a:solidFill>
              <a:srgbClr val="FF3399"/>
            </a:solidFill>
          </a:endParaRPr>
        </a:p>
      </dgm:t>
    </dgm:pt>
    <dgm:pt modelId="{DAC92201-C76D-4A1A-853A-60CF7CF9B49C}" type="parTrans" cxnId="{23A3DA00-CA11-46C9-8631-D7F810E92524}">
      <dgm:prSet/>
      <dgm:spPr/>
      <dgm:t>
        <a:bodyPr/>
        <a:lstStyle/>
        <a:p>
          <a:endParaRPr lang="ru-RU"/>
        </a:p>
      </dgm:t>
    </dgm:pt>
    <dgm:pt modelId="{3CFBFC03-6527-432A-B669-B9EFADFD7302}" type="sibTrans" cxnId="{23A3DA00-CA11-46C9-8631-D7F810E92524}">
      <dgm:prSet/>
      <dgm:spPr/>
      <dgm:t>
        <a:bodyPr/>
        <a:lstStyle/>
        <a:p>
          <a:endParaRPr lang="ru-RU"/>
        </a:p>
      </dgm:t>
    </dgm:pt>
    <dgm:pt modelId="{15FF63B9-7FFB-471F-A810-8576F9FB4C51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3399"/>
              </a:solidFill>
            </a:rPr>
            <a:t>Интеллектуаль-ная</a:t>
          </a:r>
          <a:endParaRPr lang="ru-RU" sz="2400" b="1" dirty="0">
            <a:solidFill>
              <a:srgbClr val="FF3399"/>
            </a:solidFill>
          </a:endParaRPr>
        </a:p>
      </dgm:t>
    </dgm:pt>
    <dgm:pt modelId="{405888DA-9390-4A4D-A226-10DE0875990A}" type="parTrans" cxnId="{2B43B0FC-8D4C-4E93-9B1E-A97FAB658C31}">
      <dgm:prSet/>
      <dgm:spPr/>
      <dgm:t>
        <a:bodyPr/>
        <a:lstStyle/>
        <a:p>
          <a:endParaRPr lang="ru-RU"/>
        </a:p>
      </dgm:t>
    </dgm:pt>
    <dgm:pt modelId="{0A96A974-C966-498E-BA91-1C34B3D4DD7C}" type="sibTrans" cxnId="{2B43B0FC-8D4C-4E93-9B1E-A97FAB658C31}">
      <dgm:prSet/>
      <dgm:spPr/>
      <dgm:t>
        <a:bodyPr/>
        <a:lstStyle/>
        <a:p>
          <a:endParaRPr lang="ru-RU"/>
        </a:p>
      </dgm:t>
    </dgm:pt>
    <dgm:pt modelId="{1C58C129-B445-4953-8746-54051879853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3399"/>
              </a:solidFill>
            </a:rPr>
            <a:t>духов-</a:t>
          </a:r>
        </a:p>
        <a:p>
          <a:r>
            <a:rPr lang="ru-RU" sz="2400" b="1" dirty="0" err="1" smtClean="0">
              <a:solidFill>
                <a:srgbClr val="FF3399"/>
              </a:solidFill>
            </a:rPr>
            <a:t>ная</a:t>
          </a:r>
          <a:endParaRPr lang="ru-RU" sz="2400" b="1" dirty="0">
            <a:solidFill>
              <a:srgbClr val="FF3399"/>
            </a:solidFill>
          </a:endParaRPr>
        </a:p>
      </dgm:t>
    </dgm:pt>
    <dgm:pt modelId="{E80EBE52-509C-4751-9B4D-47F8C1FFD740}" type="parTrans" cxnId="{C7E83271-DC03-4E8E-B431-DF5968CB71D5}">
      <dgm:prSet/>
      <dgm:spPr/>
      <dgm:t>
        <a:bodyPr/>
        <a:lstStyle/>
        <a:p>
          <a:endParaRPr lang="ru-RU"/>
        </a:p>
      </dgm:t>
    </dgm:pt>
    <dgm:pt modelId="{DD712DDC-4035-4EFB-8FFB-9431C9BFBC5F}" type="sibTrans" cxnId="{C7E83271-DC03-4E8E-B431-DF5968CB71D5}">
      <dgm:prSet/>
      <dgm:spPr/>
      <dgm:t>
        <a:bodyPr/>
        <a:lstStyle/>
        <a:p>
          <a:endParaRPr lang="ru-RU"/>
        </a:p>
      </dgm:t>
    </dgm:pt>
    <dgm:pt modelId="{45C59CBE-97B3-47C6-A728-F6B6D6746812}" type="pres">
      <dgm:prSet presAssocID="{146A07A6-A37C-4639-B625-F48B484E1D9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08F2E-0D5E-4089-AC4D-56C49A2727FD}" type="pres">
      <dgm:prSet presAssocID="{146A07A6-A37C-4639-B625-F48B484E1D9F}" presName="radial" presStyleCnt="0">
        <dgm:presLayoutVars>
          <dgm:animLvl val="ctr"/>
        </dgm:presLayoutVars>
      </dgm:prSet>
      <dgm:spPr/>
    </dgm:pt>
    <dgm:pt modelId="{AF639D8A-14A1-4741-8207-9D7AC839DF20}" type="pres">
      <dgm:prSet presAssocID="{2D0D31E6-AD92-4A66-98DB-F855F057F7A1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1819F1A1-E827-4A2D-B97E-F937AC7477B0}" type="pres">
      <dgm:prSet presAssocID="{134C3A67-40D8-4A75-9599-F73B4EF7DBF6}" presName="node" presStyleLbl="vennNode1" presStyleIdx="1" presStyleCnt="5" custScaleX="164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CF651-FBA2-423C-A413-FB47D440DC2B}" type="pres">
      <dgm:prSet presAssocID="{C0154766-A751-4398-805B-FD869DEE9CBF}" presName="node" presStyleLbl="vennNode1" presStyleIdx="2" presStyleCnt="5" custScaleX="112558" custScaleY="9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C72D2-DD76-4942-BA62-B8D1B7894D79}" type="pres">
      <dgm:prSet presAssocID="{15FF63B9-7FFB-471F-A810-8576F9FB4C51}" presName="node" presStyleLbl="vennNode1" presStyleIdx="3" presStyleCnt="5" custScaleX="20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ADEA6-4621-4297-B701-D81C170FF98B}" type="pres">
      <dgm:prSet presAssocID="{1C58C129-B445-4953-8746-540518798535}" presName="node" presStyleLbl="vennNode1" presStyleIdx="4" presStyleCnt="5" custScaleX="104599" custScaleY="8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C9CA1-60C4-46E4-A606-673161116137}" type="presOf" srcId="{146A07A6-A37C-4639-B625-F48B484E1D9F}" destId="{45C59CBE-97B3-47C6-A728-F6B6D6746812}" srcOrd="0" destOrd="0" presId="urn:microsoft.com/office/officeart/2005/8/layout/radial3"/>
    <dgm:cxn modelId="{440453B7-9932-4330-92B4-9D6DF5718756}" srcId="{146A07A6-A37C-4639-B625-F48B484E1D9F}" destId="{2D0D31E6-AD92-4A66-98DB-F855F057F7A1}" srcOrd="0" destOrd="0" parTransId="{464949AC-F9E6-4B20-B217-79727BDA5BA3}" sibTransId="{86D4425D-9233-4FBC-A400-AB728AB17792}"/>
    <dgm:cxn modelId="{2E49BD5C-79A6-4FA7-9F79-D0B4426C45C5}" type="presOf" srcId="{15FF63B9-7FFB-471F-A810-8576F9FB4C51}" destId="{40CC72D2-DD76-4942-BA62-B8D1B7894D79}" srcOrd="0" destOrd="0" presId="urn:microsoft.com/office/officeart/2005/8/layout/radial3"/>
    <dgm:cxn modelId="{23A3DA00-CA11-46C9-8631-D7F810E92524}" srcId="{2D0D31E6-AD92-4A66-98DB-F855F057F7A1}" destId="{C0154766-A751-4398-805B-FD869DEE9CBF}" srcOrd="1" destOrd="0" parTransId="{DAC92201-C76D-4A1A-853A-60CF7CF9B49C}" sibTransId="{3CFBFC03-6527-432A-B669-B9EFADFD7302}"/>
    <dgm:cxn modelId="{E8FC942F-E156-42F3-9984-2C198C902A94}" type="presOf" srcId="{1C58C129-B445-4953-8746-540518798535}" destId="{185ADEA6-4621-4297-B701-D81C170FF98B}" srcOrd="0" destOrd="0" presId="urn:microsoft.com/office/officeart/2005/8/layout/radial3"/>
    <dgm:cxn modelId="{1EC7A203-27A8-4959-8DDF-276A0B76BA7E}" type="presOf" srcId="{134C3A67-40D8-4A75-9599-F73B4EF7DBF6}" destId="{1819F1A1-E827-4A2D-B97E-F937AC7477B0}" srcOrd="0" destOrd="0" presId="urn:microsoft.com/office/officeart/2005/8/layout/radial3"/>
    <dgm:cxn modelId="{2B43B0FC-8D4C-4E93-9B1E-A97FAB658C31}" srcId="{2D0D31E6-AD92-4A66-98DB-F855F057F7A1}" destId="{15FF63B9-7FFB-471F-A810-8576F9FB4C51}" srcOrd="2" destOrd="0" parTransId="{405888DA-9390-4A4D-A226-10DE0875990A}" sibTransId="{0A96A974-C966-498E-BA91-1C34B3D4DD7C}"/>
    <dgm:cxn modelId="{5B6A1621-5945-4147-A121-ED3513FC85E4}" type="presOf" srcId="{C0154766-A751-4398-805B-FD869DEE9CBF}" destId="{1B2CF651-FBA2-423C-A413-FB47D440DC2B}" srcOrd="0" destOrd="0" presId="urn:microsoft.com/office/officeart/2005/8/layout/radial3"/>
    <dgm:cxn modelId="{C7E83271-DC03-4E8E-B431-DF5968CB71D5}" srcId="{2D0D31E6-AD92-4A66-98DB-F855F057F7A1}" destId="{1C58C129-B445-4953-8746-540518798535}" srcOrd="3" destOrd="0" parTransId="{E80EBE52-509C-4751-9B4D-47F8C1FFD740}" sibTransId="{DD712DDC-4035-4EFB-8FFB-9431C9BFBC5F}"/>
    <dgm:cxn modelId="{97F8C513-1AA6-4171-9CE7-531765CF472D}" type="presOf" srcId="{2D0D31E6-AD92-4A66-98DB-F855F057F7A1}" destId="{AF639D8A-14A1-4741-8207-9D7AC839DF20}" srcOrd="0" destOrd="0" presId="urn:microsoft.com/office/officeart/2005/8/layout/radial3"/>
    <dgm:cxn modelId="{62AE9A10-8B7C-44FD-B7EA-550C018622C0}" srcId="{2D0D31E6-AD92-4A66-98DB-F855F057F7A1}" destId="{134C3A67-40D8-4A75-9599-F73B4EF7DBF6}" srcOrd="0" destOrd="0" parTransId="{E64BD307-7D0D-442F-934F-B5EBAAE63C73}" sibTransId="{3899097B-B377-412F-AD33-277BC12A891F}"/>
    <dgm:cxn modelId="{844603FD-0A49-487E-83EB-00D9B4C7F9E0}" type="presParOf" srcId="{45C59CBE-97B3-47C6-A728-F6B6D6746812}" destId="{A4E08F2E-0D5E-4089-AC4D-56C49A2727FD}" srcOrd="0" destOrd="0" presId="urn:microsoft.com/office/officeart/2005/8/layout/radial3"/>
    <dgm:cxn modelId="{842F4F9C-4250-4B41-AFE3-3C0F06513DD1}" type="presParOf" srcId="{A4E08F2E-0D5E-4089-AC4D-56C49A2727FD}" destId="{AF639D8A-14A1-4741-8207-9D7AC839DF20}" srcOrd="0" destOrd="0" presId="urn:microsoft.com/office/officeart/2005/8/layout/radial3"/>
    <dgm:cxn modelId="{EB7804E2-182B-4869-B662-997B7A6A412D}" type="presParOf" srcId="{A4E08F2E-0D5E-4089-AC4D-56C49A2727FD}" destId="{1819F1A1-E827-4A2D-B97E-F937AC7477B0}" srcOrd="1" destOrd="0" presId="urn:microsoft.com/office/officeart/2005/8/layout/radial3"/>
    <dgm:cxn modelId="{0885C508-22FA-4CE4-B4B6-D63D8B8931E9}" type="presParOf" srcId="{A4E08F2E-0D5E-4089-AC4D-56C49A2727FD}" destId="{1B2CF651-FBA2-423C-A413-FB47D440DC2B}" srcOrd="2" destOrd="0" presId="urn:microsoft.com/office/officeart/2005/8/layout/radial3"/>
    <dgm:cxn modelId="{7522EBC6-7012-47BD-938E-E01A57BE6F23}" type="presParOf" srcId="{A4E08F2E-0D5E-4089-AC4D-56C49A2727FD}" destId="{40CC72D2-DD76-4942-BA62-B8D1B7894D79}" srcOrd="3" destOrd="0" presId="urn:microsoft.com/office/officeart/2005/8/layout/radial3"/>
    <dgm:cxn modelId="{AFF6FE97-44CF-40D2-8B3B-E26DF58F4010}" type="presParOf" srcId="{A4E08F2E-0D5E-4089-AC4D-56C49A2727FD}" destId="{185ADEA6-4621-4297-B701-D81C170FF98B}" srcOrd="4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40CC1-0BE0-44CB-BA03-AFAC4491F1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4AAB-51A0-46DE-A3D9-BC6714CCF4FC}">
      <dgm:prSet phldrT="[Текст]"/>
      <dgm:spPr/>
      <dgm:t>
        <a:bodyPr/>
        <a:lstStyle/>
        <a:p>
          <a:r>
            <a:rPr lang="ru-RU" dirty="0" smtClean="0">
              <a:solidFill>
                <a:srgbClr val="9E0000"/>
              </a:solidFill>
            </a:rPr>
            <a:t>1</a:t>
          </a:r>
          <a:endParaRPr lang="ru-RU" dirty="0">
            <a:solidFill>
              <a:srgbClr val="9E0000"/>
            </a:solidFill>
          </a:endParaRPr>
        </a:p>
      </dgm:t>
    </dgm:pt>
    <dgm:pt modelId="{AE9FC67E-32A7-4347-A692-3500A27BFD6E}" type="parTrans" cxnId="{7D2AED12-B404-4956-8D3D-DA4F3E6E83CA}">
      <dgm:prSet/>
      <dgm:spPr/>
      <dgm:t>
        <a:bodyPr/>
        <a:lstStyle/>
        <a:p>
          <a:endParaRPr lang="ru-RU"/>
        </a:p>
      </dgm:t>
    </dgm:pt>
    <dgm:pt modelId="{50C9824A-CB1F-4236-96F4-6F633E8A7C08}" type="sibTrans" cxnId="{7D2AED12-B404-4956-8D3D-DA4F3E6E83CA}">
      <dgm:prSet/>
      <dgm:spPr/>
      <dgm:t>
        <a:bodyPr/>
        <a:lstStyle/>
        <a:p>
          <a:endParaRPr lang="ru-RU"/>
        </a:p>
      </dgm:t>
    </dgm:pt>
    <dgm:pt modelId="{109F3419-66B9-4A9A-BBE3-8F4020D59A20}">
      <dgm:prSet phldrT="[Текст]" custT="1"/>
      <dgm:spPr/>
      <dgm:t>
        <a:bodyPr/>
        <a:lstStyle/>
        <a:p>
          <a:r>
            <a:rPr lang="ru-RU" sz="2800" dirty="0" smtClean="0"/>
            <a:t>Настроения и эмоционального состояния</a:t>
          </a:r>
          <a:endParaRPr lang="ru-RU" sz="2800" dirty="0"/>
        </a:p>
      </dgm:t>
    </dgm:pt>
    <dgm:pt modelId="{FDD278FF-D959-450D-BAC5-D641B5564DA0}" type="parTrans" cxnId="{3384C339-6BBC-4EBA-ADDA-C8BBB8EEFEBC}">
      <dgm:prSet/>
      <dgm:spPr/>
      <dgm:t>
        <a:bodyPr/>
        <a:lstStyle/>
        <a:p>
          <a:endParaRPr lang="ru-RU"/>
        </a:p>
      </dgm:t>
    </dgm:pt>
    <dgm:pt modelId="{2934ACF8-4CD2-4E3E-90D9-C760F5F6B081}" type="sibTrans" cxnId="{3384C339-6BBC-4EBA-ADDA-C8BBB8EEFEBC}">
      <dgm:prSet/>
      <dgm:spPr/>
      <dgm:t>
        <a:bodyPr/>
        <a:lstStyle/>
        <a:p>
          <a:endParaRPr lang="ru-RU"/>
        </a:p>
      </dgm:t>
    </dgm:pt>
    <dgm:pt modelId="{7E517293-9F00-4D12-9ED1-67D88A60B6BA}">
      <dgm:prSet phldrT="[Текст]" phldr="1"/>
      <dgm:spPr/>
      <dgm:t>
        <a:bodyPr/>
        <a:lstStyle/>
        <a:p>
          <a:endParaRPr lang="ru-RU" sz="2200"/>
        </a:p>
      </dgm:t>
    </dgm:pt>
    <dgm:pt modelId="{77801958-C934-4ED2-B468-A15FBED9309D}" type="parTrans" cxnId="{8810F5F4-015D-4388-9214-89BB2AE67839}">
      <dgm:prSet/>
      <dgm:spPr/>
      <dgm:t>
        <a:bodyPr/>
        <a:lstStyle/>
        <a:p>
          <a:endParaRPr lang="ru-RU"/>
        </a:p>
      </dgm:t>
    </dgm:pt>
    <dgm:pt modelId="{2A97CD39-2E17-4480-AC1F-7E2359E5B6B1}" type="sibTrans" cxnId="{8810F5F4-015D-4388-9214-89BB2AE67839}">
      <dgm:prSet/>
      <dgm:spPr/>
      <dgm:t>
        <a:bodyPr/>
        <a:lstStyle/>
        <a:p>
          <a:endParaRPr lang="ru-RU"/>
        </a:p>
      </dgm:t>
    </dgm:pt>
    <dgm:pt modelId="{85B4E27E-8493-40D1-AD22-BBB75F92F8FD}">
      <dgm:prSet phldrT="[Текст]"/>
      <dgm:spPr/>
      <dgm:t>
        <a:bodyPr/>
        <a:lstStyle/>
        <a:p>
          <a:r>
            <a:rPr lang="ru-RU" dirty="0" smtClean="0">
              <a:solidFill>
                <a:srgbClr val="9E0000"/>
              </a:solidFill>
            </a:rPr>
            <a:t>2</a:t>
          </a:r>
          <a:endParaRPr lang="ru-RU" dirty="0">
            <a:solidFill>
              <a:srgbClr val="9E0000"/>
            </a:solidFill>
          </a:endParaRPr>
        </a:p>
      </dgm:t>
    </dgm:pt>
    <dgm:pt modelId="{430170D7-5539-4CCD-A423-F88C7551560B}" type="parTrans" cxnId="{24D8A583-7E6B-4930-965B-A53F69C6EC42}">
      <dgm:prSet/>
      <dgm:spPr/>
      <dgm:t>
        <a:bodyPr/>
        <a:lstStyle/>
        <a:p>
          <a:endParaRPr lang="ru-RU"/>
        </a:p>
      </dgm:t>
    </dgm:pt>
    <dgm:pt modelId="{DBBDD91F-A03F-416F-A9BF-6ED0907DEC2A}" type="sibTrans" cxnId="{24D8A583-7E6B-4930-965B-A53F69C6EC42}">
      <dgm:prSet/>
      <dgm:spPr/>
      <dgm:t>
        <a:bodyPr/>
        <a:lstStyle/>
        <a:p>
          <a:endParaRPr lang="ru-RU"/>
        </a:p>
      </dgm:t>
    </dgm:pt>
    <dgm:pt modelId="{3A63D69E-A7A7-452C-9677-024525A9486A}">
      <dgm:prSet phldrT="[Текст]" custT="1"/>
      <dgm:spPr/>
      <dgm:t>
        <a:bodyPr/>
        <a:lstStyle/>
        <a:p>
          <a:r>
            <a:rPr lang="ru-RU" sz="2800" dirty="0" smtClean="0"/>
            <a:t>Содержания учебного материала</a:t>
          </a:r>
          <a:endParaRPr lang="ru-RU" sz="2800" dirty="0"/>
        </a:p>
      </dgm:t>
    </dgm:pt>
    <dgm:pt modelId="{8BC59924-3ED3-40ED-9A8B-31C06D212754}" type="parTrans" cxnId="{1C2F9DCF-7613-452B-8E2F-CE3ADAA3097E}">
      <dgm:prSet/>
      <dgm:spPr/>
      <dgm:t>
        <a:bodyPr/>
        <a:lstStyle/>
        <a:p>
          <a:endParaRPr lang="ru-RU"/>
        </a:p>
      </dgm:t>
    </dgm:pt>
    <dgm:pt modelId="{04EDEC0D-0204-4283-BB65-8207F1C70D4D}" type="sibTrans" cxnId="{1C2F9DCF-7613-452B-8E2F-CE3ADAA3097E}">
      <dgm:prSet/>
      <dgm:spPr/>
      <dgm:t>
        <a:bodyPr/>
        <a:lstStyle/>
        <a:p>
          <a:endParaRPr lang="ru-RU"/>
        </a:p>
      </dgm:t>
    </dgm:pt>
    <dgm:pt modelId="{B4825092-1052-4C66-8934-C895D6C8C4AD}">
      <dgm:prSet phldrT="[Текст]" phldr="1"/>
      <dgm:spPr/>
      <dgm:t>
        <a:bodyPr/>
        <a:lstStyle/>
        <a:p>
          <a:endParaRPr lang="ru-RU" sz="2500"/>
        </a:p>
      </dgm:t>
    </dgm:pt>
    <dgm:pt modelId="{65C24E32-A0ED-4439-8FBB-F2C0A3AAC1EC}" type="parTrans" cxnId="{DFEAD119-F0C0-415F-AC9C-8E917DD1814E}">
      <dgm:prSet/>
      <dgm:spPr/>
      <dgm:t>
        <a:bodyPr/>
        <a:lstStyle/>
        <a:p>
          <a:endParaRPr lang="ru-RU"/>
        </a:p>
      </dgm:t>
    </dgm:pt>
    <dgm:pt modelId="{BB495474-ED23-46C3-88EA-EEA1A4276433}" type="sibTrans" cxnId="{DFEAD119-F0C0-415F-AC9C-8E917DD1814E}">
      <dgm:prSet/>
      <dgm:spPr/>
      <dgm:t>
        <a:bodyPr/>
        <a:lstStyle/>
        <a:p>
          <a:endParaRPr lang="ru-RU"/>
        </a:p>
      </dgm:t>
    </dgm:pt>
    <dgm:pt modelId="{07868C42-8AA3-477D-9E3B-06135FF0EEFB}">
      <dgm:prSet phldrT="[Текст]"/>
      <dgm:spPr/>
      <dgm:t>
        <a:bodyPr/>
        <a:lstStyle/>
        <a:p>
          <a:r>
            <a:rPr lang="ru-RU" dirty="0" smtClean="0">
              <a:solidFill>
                <a:srgbClr val="9A0000"/>
              </a:solidFill>
            </a:rPr>
            <a:t>3</a:t>
          </a:r>
          <a:endParaRPr lang="ru-RU" dirty="0">
            <a:solidFill>
              <a:srgbClr val="9A0000"/>
            </a:solidFill>
          </a:endParaRPr>
        </a:p>
      </dgm:t>
    </dgm:pt>
    <dgm:pt modelId="{741F2FCB-D20A-4CDA-9E71-4EF306C5BF0F}" type="parTrans" cxnId="{F7D73A53-60B3-41C8-AE65-C345FDCC4D6A}">
      <dgm:prSet/>
      <dgm:spPr/>
      <dgm:t>
        <a:bodyPr/>
        <a:lstStyle/>
        <a:p>
          <a:endParaRPr lang="ru-RU"/>
        </a:p>
      </dgm:t>
    </dgm:pt>
    <dgm:pt modelId="{6B85DAB8-E5C9-4431-9E3A-E146D85C65FC}" type="sibTrans" cxnId="{F7D73A53-60B3-41C8-AE65-C345FDCC4D6A}">
      <dgm:prSet/>
      <dgm:spPr/>
      <dgm:t>
        <a:bodyPr/>
        <a:lstStyle/>
        <a:p>
          <a:endParaRPr lang="ru-RU"/>
        </a:p>
      </dgm:t>
    </dgm:pt>
    <dgm:pt modelId="{D7B4878E-F4FE-4E56-8F7B-CE96F4700F93}">
      <dgm:prSet phldrT="[Текст]" custT="1"/>
      <dgm:spPr/>
      <dgm:t>
        <a:bodyPr/>
        <a:lstStyle/>
        <a:p>
          <a:r>
            <a:rPr lang="ru-RU" sz="2800" dirty="0" smtClean="0"/>
            <a:t>Деятельности </a:t>
          </a:r>
          <a:endParaRPr lang="ru-RU" sz="2800" dirty="0"/>
        </a:p>
      </dgm:t>
    </dgm:pt>
    <dgm:pt modelId="{6046761E-BE3B-4E22-8DA6-05AA6BAF525D}" type="parTrans" cxnId="{840391D6-28C4-45FF-935C-0A07A33D9704}">
      <dgm:prSet/>
      <dgm:spPr/>
      <dgm:t>
        <a:bodyPr/>
        <a:lstStyle/>
        <a:p>
          <a:endParaRPr lang="ru-RU"/>
        </a:p>
      </dgm:t>
    </dgm:pt>
    <dgm:pt modelId="{5A98B650-96AB-459F-9A52-994FC990C1C7}" type="sibTrans" cxnId="{840391D6-28C4-45FF-935C-0A07A33D9704}">
      <dgm:prSet/>
      <dgm:spPr/>
      <dgm:t>
        <a:bodyPr/>
        <a:lstStyle/>
        <a:p>
          <a:endParaRPr lang="ru-RU"/>
        </a:p>
      </dgm:t>
    </dgm:pt>
    <dgm:pt modelId="{E8FC20A9-403C-4EF5-81EA-CF088ECDA0EA}">
      <dgm:prSet phldrT="[Текст]" phldr="1" custT="1"/>
      <dgm:spPr/>
      <dgm:t>
        <a:bodyPr/>
        <a:lstStyle/>
        <a:p>
          <a:endParaRPr lang="ru-RU" sz="2800" dirty="0"/>
        </a:p>
      </dgm:t>
    </dgm:pt>
    <dgm:pt modelId="{DA22B49E-7337-4B83-B0C0-21E491FBE634}" type="parTrans" cxnId="{01A8D8C3-FACD-48AC-9586-70B438E2D5E1}">
      <dgm:prSet/>
      <dgm:spPr/>
      <dgm:t>
        <a:bodyPr/>
        <a:lstStyle/>
        <a:p>
          <a:endParaRPr lang="ru-RU"/>
        </a:p>
      </dgm:t>
    </dgm:pt>
    <dgm:pt modelId="{71B5BC54-8CAF-46B3-8603-7B4D16EA88C8}" type="sibTrans" cxnId="{01A8D8C3-FACD-48AC-9586-70B438E2D5E1}">
      <dgm:prSet/>
      <dgm:spPr/>
      <dgm:t>
        <a:bodyPr/>
        <a:lstStyle/>
        <a:p>
          <a:endParaRPr lang="ru-RU"/>
        </a:p>
      </dgm:t>
    </dgm:pt>
    <dgm:pt modelId="{E8B9D27A-FE2A-40E6-9996-42841EDD5D20}" type="pres">
      <dgm:prSet presAssocID="{A5940CC1-0BE0-44CB-BA03-AFAC4491F1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8F813-32F9-4BE4-9F35-DBEF0BE4FE67}" type="pres">
      <dgm:prSet presAssocID="{9FB34AAB-51A0-46DE-A3D9-BC6714CCF4FC}" presName="composite" presStyleCnt="0"/>
      <dgm:spPr/>
    </dgm:pt>
    <dgm:pt modelId="{8EA6F16B-AE33-40A8-AD97-3ADDB2C4F867}" type="pres">
      <dgm:prSet presAssocID="{9FB34AAB-51A0-46DE-A3D9-BC6714CCF4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F9C0-7DE4-4691-BC01-2DB1D95E2D27}" type="pres">
      <dgm:prSet presAssocID="{9FB34AAB-51A0-46DE-A3D9-BC6714CCF4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BC9B6-985D-4F86-B115-A1077B0BE82D}" type="pres">
      <dgm:prSet presAssocID="{50C9824A-CB1F-4236-96F4-6F633E8A7C08}" presName="sp" presStyleCnt="0"/>
      <dgm:spPr/>
    </dgm:pt>
    <dgm:pt modelId="{A75E21EA-2E1B-4348-BFC3-0AB16523D97C}" type="pres">
      <dgm:prSet presAssocID="{85B4E27E-8493-40D1-AD22-BBB75F92F8FD}" presName="composite" presStyleCnt="0"/>
      <dgm:spPr/>
    </dgm:pt>
    <dgm:pt modelId="{BAC54BC0-F172-4E58-BC76-05807528627E}" type="pres">
      <dgm:prSet presAssocID="{85B4E27E-8493-40D1-AD22-BBB75F92F8FD}" presName="parentText" presStyleLbl="alignNode1" presStyleIdx="1" presStyleCnt="3" custLinFactNeighborX="-6321" custLinFactNeighborY="3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EC4D5-4A17-4F68-93CE-F7A867C418D3}" type="pres">
      <dgm:prSet presAssocID="{85B4E27E-8493-40D1-AD22-BBB75F92F8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3B546-A18B-4DDB-99BF-143EE8E02B45}" type="pres">
      <dgm:prSet presAssocID="{DBBDD91F-A03F-416F-A9BF-6ED0907DEC2A}" presName="sp" presStyleCnt="0"/>
      <dgm:spPr/>
    </dgm:pt>
    <dgm:pt modelId="{114F6781-DBDD-4924-BCEA-E06DE24FB6F2}" type="pres">
      <dgm:prSet presAssocID="{07868C42-8AA3-477D-9E3B-06135FF0EEFB}" presName="composite" presStyleCnt="0"/>
      <dgm:spPr/>
    </dgm:pt>
    <dgm:pt modelId="{1586F14C-2E74-4F76-81B8-2304CF5210CD}" type="pres">
      <dgm:prSet presAssocID="{07868C42-8AA3-477D-9E3B-06135FF0EE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E4A0-2894-40EA-ADFF-26304886A2AF}" type="pres">
      <dgm:prSet presAssocID="{07868C42-8AA3-477D-9E3B-06135FF0EE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0C845-B63E-403E-BB18-0F8E8CC40833}" type="presOf" srcId="{B4825092-1052-4C66-8934-C895D6C8C4AD}" destId="{D4AEC4D5-4A17-4F68-93CE-F7A867C418D3}" srcOrd="0" destOrd="1" presId="urn:microsoft.com/office/officeart/2005/8/layout/chevron2"/>
    <dgm:cxn modelId="{F99FBA47-6355-4F76-9FD7-57BFED3075EC}" type="presOf" srcId="{E8FC20A9-403C-4EF5-81EA-CF088ECDA0EA}" destId="{18C6E4A0-2894-40EA-ADFF-26304886A2AF}" srcOrd="0" destOrd="1" presId="urn:microsoft.com/office/officeart/2005/8/layout/chevron2"/>
    <dgm:cxn modelId="{14A3202A-8E53-472C-BB0E-1D738DCF2877}" type="presOf" srcId="{85B4E27E-8493-40D1-AD22-BBB75F92F8FD}" destId="{BAC54BC0-F172-4E58-BC76-05807528627E}" srcOrd="0" destOrd="0" presId="urn:microsoft.com/office/officeart/2005/8/layout/chevron2"/>
    <dgm:cxn modelId="{4D022FC7-300F-4CFE-94C3-E2D1A164FC48}" type="presOf" srcId="{3A63D69E-A7A7-452C-9677-024525A9486A}" destId="{D4AEC4D5-4A17-4F68-93CE-F7A867C418D3}" srcOrd="0" destOrd="0" presId="urn:microsoft.com/office/officeart/2005/8/layout/chevron2"/>
    <dgm:cxn modelId="{24D8A583-7E6B-4930-965B-A53F69C6EC42}" srcId="{A5940CC1-0BE0-44CB-BA03-AFAC4491F1B3}" destId="{85B4E27E-8493-40D1-AD22-BBB75F92F8FD}" srcOrd="1" destOrd="0" parTransId="{430170D7-5539-4CCD-A423-F88C7551560B}" sibTransId="{DBBDD91F-A03F-416F-A9BF-6ED0907DEC2A}"/>
    <dgm:cxn modelId="{F6AB1EF3-7D15-451B-B8D7-0DA3E444D8C6}" type="presOf" srcId="{7E517293-9F00-4D12-9ED1-67D88A60B6BA}" destId="{EC88F9C0-7DE4-4691-BC01-2DB1D95E2D27}" srcOrd="0" destOrd="1" presId="urn:microsoft.com/office/officeart/2005/8/layout/chevron2"/>
    <dgm:cxn modelId="{DFEAD119-F0C0-415F-AC9C-8E917DD1814E}" srcId="{85B4E27E-8493-40D1-AD22-BBB75F92F8FD}" destId="{B4825092-1052-4C66-8934-C895D6C8C4AD}" srcOrd="1" destOrd="0" parTransId="{65C24E32-A0ED-4439-8FBB-F2C0A3AAC1EC}" sibTransId="{BB495474-ED23-46C3-88EA-EEA1A4276433}"/>
    <dgm:cxn modelId="{80686B96-5390-465E-A413-3A5BE9A83D26}" type="presOf" srcId="{109F3419-66B9-4A9A-BBE3-8F4020D59A20}" destId="{EC88F9C0-7DE4-4691-BC01-2DB1D95E2D27}" srcOrd="0" destOrd="0" presId="urn:microsoft.com/office/officeart/2005/8/layout/chevron2"/>
    <dgm:cxn modelId="{840391D6-28C4-45FF-935C-0A07A33D9704}" srcId="{07868C42-8AA3-477D-9E3B-06135FF0EEFB}" destId="{D7B4878E-F4FE-4E56-8F7B-CE96F4700F93}" srcOrd="0" destOrd="0" parTransId="{6046761E-BE3B-4E22-8DA6-05AA6BAF525D}" sibTransId="{5A98B650-96AB-459F-9A52-994FC990C1C7}"/>
    <dgm:cxn modelId="{40847886-981D-4942-A7B3-9C0A468BA6D9}" type="presOf" srcId="{9FB34AAB-51A0-46DE-A3D9-BC6714CCF4FC}" destId="{8EA6F16B-AE33-40A8-AD97-3ADDB2C4F867}" srcOrd="0" destOrd="0" presId="urn:microsoft.com/office/officeart/2005/8/layout/chevron2"/>
    <dgm:cxn modelId="{7D2AED12-B404-4956-8D3D-DA4F3E6E83CA}" srcId="{A5940CC1-0BE0-44CB-BA03-AFAC4491F1B3}" destId="{9FB34AAB-51A0-46DE-A3D9-BC6714CCF4FC}" srcOrd="0" destOrd="0" parTransId="{AE9FC67E-32A7-4347-A692-3500A27BFD6E}" sibTransId="{50C9824A-CB1F-4236-96F4-6F633E8A7C08}"/>
    <dgm:cxn modelId="{EF5C6D88-CFC1-4B20-9A71-28DC353E3AC7}" type="presOf" srcId="{D7B4878E-F4FE-4E56-8F7B-CE96F4700F93}" destId="{18C6E4A0-2894-40EA-ADFF-26304886A2AF}" srcOrd="0" destOrd="0" presId="urn:microsoft.com/office/officeart/2005/8/layout/chevron2"/>
    <dgm:cxn modelId="{3F100AE3-22CE-431D-8447-F418E1806269}" type="presOf" srcId="{A5940CC1-0BE0-44CB-BA03-AFAC4491F1B3}" destId="{E8B9D27A-FE2A-40E6-9996-42841EDD5D20}" srcOrd="0" destOrd="0" presId="urn:microsoft.com/office/officeart/2005/8/layout/chevron2"/>
    <dgm:cxn modelId="{01A8D8C3-FACD-48AC-9586-70B438E2D5E1}" srcId="{07868C42-8AA3-477D-9E3B-06135FF0EEFB}" destId="{E8FC20A9-403C-4EF5-81EA-CF088ECDA0EA}" srcOrd="1" destOrd="0" parTransId="{DA22B49E-7337-4B83-B0C0-21E491FBE634}" sibTransId="{71B5BC54-8CAF-46B3-8603-7B4D16EA88C8}"/>
    <dgm:cxn modelId="{2FD9AD73-1EE5-43B8-B224-E43D3C36AEF9}" type="presOf" srcId="{07868C42-8AA3-477D-9E3B-06135FF0EEFB}" destId="{1586F14C-2E74-4F76-81B8-2304CF5210CD}" srcOrd="0" destOrd="0" presId="urn:microsoft.com/office/officeart/2005/8/layout/chevron2"/>
    <dgm:cxn modelId="{3384C339-6BBC-4EBA-ADDA-C8BBB8EEFEBC}" srcId="{9FB34AAB-51A0-46DE-A3D9-BC6714CCF4FC}" destId="{109F3419-66B9-4A9A-BBE3-8F4020D59A20}" srcOrd="0" destOrd="0" parTransId="{FDD278FF-D959-450D-BAC5-D641B5564DA0}" sibTransId="{2934ACF8-4CD2-4E3E-90D9-C760F5F6B081}"/>
    <dgm:cxn modelId="{8810F5F4-015D-4388-9214-89BB2AE67839}" srcId="{9FB34AAB-51A0-46DE-A3D9-BC6714CCF4FC}" destId="{7E517293-9F00-4D12-9ED1-67D88A60B6BA}" srcOrd="1" destOrd="0" parTransId="{77801958-C934-4ED2-B468-A15FBED9309D}" sibTransId="{2A97CD39-2E17-4480-AC1F-7E2359E5B6B1}"/>
    <dgm:cxn modelId="{1C2F9DCF-7613-452B-8E2F-CE3ADAA3097E}" srcId="{85B4E27E-8493-40D1-AD22-BBB75F92F8FD}" destId="{3A63D69E-A7A7-452C-9677-024525A9486A}" srcOrd="0" destOrd="0" parTransId="{8BC59924-3ED3-40ED-9A8B-31C06D212754}" sibTransId="{04EDEC0D-0204-4283-BB65-8207F1C70D4D}"/>
    <dgm:cxn modelId="{F7D73A53-60B3-41C8-AE65-C345FDCC4D6A}" srcId="{A5940CC1-0BE0-44CB-BA03-AFAC4491F1B3}" destId="{07868C42-8AA3-477D-9E3B-06135FF0EEFB}" srcOrd="2" destOrd="0" parTransId="{741F2FCB-D20A-4CDA-9E71-4EF306C5BF0F}" sibTransId="{6B85DAB8-E5C9-4431-9E3A-E146D85C65FC}"/>
    <dgm:cxn modelId="{1A847F05-1A18-46AA-9953-84FAD02DFD1F}" type="presParOf" srcId="{E8B9D27A-FE2A-40E6-9996-42841EDD5D20}" destId="{3428F813-32F9-4BE4-9F35-DBEF0BE4FE67}" srcOrd="0" destOrd="0" presId="urn:microsoft.com/office/officeart/2005/8/layout/chevron2"/>
    <dgm:cxn modelId="{5C245C80-FA6A-4C55-B409-299E78ADCDD6}" type="presParOf" srcId="{3428F813-32F9-4BE4-9F35-DBEF0BE4FE67}" destId="{8EA6F16B-AE33-40A8-AD97-3ADDB2C4F867}" srcOrd="0" destOrd="0" presId="urn:microsoft.com/office/officeart/2005/8/layout/chevron2"/>
    <dgm:cxn modelId="{D3FD3227-FB78-4A03-9E06-0D864A4033F6}" type="presParOf" srcId="{3428F813-32F9-4BE4-9F35-DBEF0BE4FE67}" destId="{EC88F9C0-7DE4-4691-BC01-2DB1D95E2D27}" srcOrd="1" destOrd="0" presId="urn:microsoft.com/office/officeart/2005/8/layout/chevron2"/>
    <dgm:cxn modelId="{4F3B8FB9-7DE9-4AD7-8B23-4926AB8897B6}" type="presParOf" srcId="{E8B9D27A-FE2A-40E6-9996-42841EDD5D20}" destId="{AE7BC9B6-985D-4F86-B115-A1077B0BE82D}" srcOrd="1" destOrd="0" presId="urn:microsoft.com/office/officeart/2005/8/layout/chevron2"/>
    <dgm:cxn modelId="{5CB86931-6F7B-47AE-95A0-3CC7997C89C7}" type="presParOf" srcId="{E8B9D27A-FE2A-40E6-9996-42841EDD5D20}" destId="{A75E21EA-2E1B-4348-BFC3-0AB16523D97C}" srcOrd="2" destOrd="0" presId="urn:microsoft.com/office/officeart/2005/8/layout/chevron2"/>
    <dgm:cxn modelId="{C87A7ED0-2294-464D-A620-6597047146F1}" type="presParOf" srcId="{A75E21EA-2E1B-4348-BFC3-0AB16523D97C}" destId="{BAC54BC0-F172-4E58-BC76-05807528627E}" srcOrd="0" destOrd="0" presId="urn:microsoft.com/office/officeart/2005/8/layout/chevron2"/>
    <dgm:cxn modelId="{0DD44B69-815A-4C97-A10D-BD2912479BB7}" type="presParOf" srcId="{A75E21EA-2E1B-4348-BFC3-0AB16523D97C}" destId="{D4AEC4D5-4A17-4F68-93CE-F7A867C418D3}" srcOrd="1" destOrd="0" presId="urn:microsoft.com/office/officeart/2005/8/layout/chevron2"/>
    <dgm:cxn modelId="{DBDC51FA-C884-47DB-AA24-A8C21EE303C4}" type="presParOf" srcId="{E8B9D27A-FE2A-40E6-9996-42841EDD5D20}" destId="{44F3B546-A18B-4DDB-99BF-143EE8E02B45}" srcOrd="3" destOrd="0" presId="urn:microsoft.com/office/officeart/2005/8/layout/chevron2"/>
    <dgm:cxn modelId="{1D66E18D-224F-4452-B80C-9461A305EDC4}" type="presParOf" srcId="{E8B9D27A-FE2A-40E6-9996-42841EDD5D20}" destId="{114F6781-DBDD-4924-BCEA-E06DE24FB6F2}" srcOrd="4" destOrd="0" presId="urn:microsoft.com/office/officeart/2005/8/layout/chevron2"/>
    <dgm:cxn modelId="{92BA883D-B988-4011-86FE-548BF378909D}" type="presParOf" srcId="{114F6781-DBDD-4924-BCEA-E06DE24FB6F2}" destId="{1586F14C-2E74-4F76-81B8-2304CF5210CD}" srcOrd="0" destOrd="0" presId="urn:microsoft.com/office/officeart/2005/8/layout/chevron2"/>
    <dgm:cxn modelId="{11C057AA-9CAC-4C42-A3FC-ECB755C376F7}" type="presParOf" srcId="{114F6781-DBDD-4924-BCEA-E06DE24FB6F2}" destId="{18C6E4A0-2894-40EA-ADFF-26304886A2A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DE20-B38E-47D2-8549-16DDA594358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71B8-263E-48C7-B11F-C05E703D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71B8-263E-48C7-B11F-C05E703DDC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BFB0-CADC-4055-AED1-9778D8B60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B517-8520-4600-BCAD-925F5E64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2F62-3E33-417C-823A-2F91E2BAF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F25E-64B7-46F2-8FEC-A9BE9F7A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777F-ED8D-4976-9561-9693F6399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639-8C07-4F76-9601-F945A904A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770E-25D1-4247-888D-F564E559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2928-F635-4BC1-B366-40211942B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2CED-C3B4-4122-A646-4DE3C1B6F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D2E0-9E3E-4A4B-8132-24E5BE21B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E88C-3E7E-4D3B-8218-17270B94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2BBA777-F5CB-4D9C-9BF4-01435BF2C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428875" y="1500188"/>
            <a:ext cx="6072188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9"/>
              </a:avLst>
            </a:prstTxWarp>
          </a:bodyPr>
          <a:lstStyle/>
          <a:p>
            <a:pPr algn="ctr"/>
            <a:r>
              <a:rPr lang="ru-RU" sz="54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Рефлексия урока-</a:t>
            </a:r>
          </a:p>
          <a:p>
            <a:pPr algn="ctr"/>
            <a:r>
              <a:rPr lang="ru-RU" sz="54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 обязательное условие создания развивающей среды</a:t>
            </a: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3492500" y="2781300"/>
            <a:ext cx="5183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400" i="1"/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4572000" y="3857625"/>
            <a:ext cx="36433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b="1" i="1" dirty="0">
                <a:solidFill>
                  <a:schemeClr val="accent2"/>
                </a:solidFill>
              </a:rPr>
              <a:t>Мастер- класс </a:t>
            </a:r>
          </a:p>
          <a:p>
            <a:pPr algn="r">
              <a:lnSpc>
                <a:spcPct val="110000"/>
              </a:lnSpc>
            </a:pPr>
            <a:r>
              <a:rPr lang="ru-RU" b="1" i="1" dirty="0">
                <a:solidFill>
                  <a:schemeClr val="accent2"/>
                </a:solidFill>
              </a:rPr>
              <a:t>учителя начальных классов</a:t>
            </a:r>
          </a:p>
          <a:p>
            <a:pPr algn="r">
              <a:lnSpc>
                <a:spcPct val="110000"/>
              </a:lnSpc>
            </a:pPr>
            <a:r>
              <a:rPr lang="ru-RU" b="1" i="1" dirty="0" err="1">
                <a:solidFill>
                  <a:schemeClr val="accent2"/>
                </a:solidFill>
              </a:rPr>
              <a:t>Мольковой</a:t>
            </a:r>
            <a:r>
              <a:rPr lang="ru-RU" b="1" i="1" dirty="0">
                <a:solidFill>
                  <a:schemeClr val="accent2"/>
                </a:solidFill>
              </a:rPr>
              <a:t> О.А.</a:t>
            </a:r>
          </a:p>
        </p:txBody>
      </p:sp>
      <p:pic>
        <p:nvPicPr>
          <p:cNvPr id="15361" name="Picture 1" descr="C:\Users\Ольга\Desktop\вставки\logo-new-schole-vnedreniefgo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2357454" cy="16165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57148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1400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sz="1400" dirty="0" smtClean="0"/>
              <a:t>средняя общеобразовательная школа № 5 г. </a:t>
            </a:r>
            <a:r>
              <a:rPr lang="ru-RU" sz="1400" dirty="0" err="1" smtClean="0"/>
              <a:t>Коврова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5572141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2012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24.JPG"/>
          <p:cNvPicPr>
            <a:picLocks noChangeAspect="1"/>
          </p:cNvPicPr>
          <p:nvPr/>
        </p:nvPicPr>
        <p:blipFill>
          <a:blip r:embed="rId2"/>
          <a:srcRect l="6592" t="2930" r="3320" b="2941"/>
          <a:stretch>
            <a:fillRect/>
          </a:stretch>
        </p:blipFill>
        <p:spPr>
          <a:xfrm>
            <a:off x="2428860" y="714356"/>
            <a:ext cx="29289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422.JPG"/>
          <p:cNvPicPr>
            <a:picLocks noChangeAspect="1"/>
          </p:cNvPicPr>
          <p:nvPr/>
        </p:nvPicPr>
        <p:blipFill>
          <a:blip r:embed="rId3"/>
          <a:srcRect l="2197" t="2930"/>
          <a:stretch>
            <a:fillRect/>
          </a:stretch>
        </p:blipFill>
        <p:spPr>
          <a:xfrm>
            <a:off x="5143504" y="2357430"/>
            <a:ext cx="3179762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071810"/>
            <a:ext cx="3727453" cy="279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857232"/>
          <a:ext cx="8001056" cy="4907280"/>
        </p:xfrm>
        <a:graphic>
          <a:graphicData uri="http://schemas.openxmlformats.org/drawingml/2006/table">
            <a:tbl>
              <a:tblPr/>
              <a:tblGrid>
                <a:gridCol w="107052"/>
                <a:gridCol w="1321708"/>
                <a:gridCol w="2691560"/>
                <a:gridCol w="1590166"/>
                <a:gridCol w="2290570"/>
              </a:tblGrid>
              <a:tr h="3279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Этап изучения учебного материала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выявления уровня осознания содержания пройденного,  выяснить отношение к изучаемой проблеме,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соединить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старое знание и осмысление нового.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прием незаконченного предложения, тезиса, подбора афоризма, рефлексия достижения цели с использованием «дерева целей»,  оценки «приращения» знаний и достижения целей (высказывания Я не знал… - Теперь я знаю…); прием анализа субъективного опыта,  прием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синквейна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Сегодня я узнал…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Было трудно…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 выполнял задания…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 понял что…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Теперь я могу…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 приобрёл…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Я научился…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Урок для меня показался…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Для меня было открытием то, что…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Мне показалось важным…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Материал урока был мне…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285728"/>
            <a:ext cx="657229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9A0000"/>
                </a:solidFill>
                <a:latin typeface="Times New Roman"/>
                <a:ea typeface="Times New Roman"/>
                <a:cs typeface="Times New Roman"/>
              </a:rPr>
              <a:t>Рефлексия содержания учебного материала</a:t>
            </a:r>
            <a:endParaRPr lang="ru-RU" sz="2400" b="1" dirty="0">
              <a:solidFill>
                <a:srgbClr val="9A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14752"/>
            <a:ext cx="21605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14422"/>
            <a:ext cx="757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Приём незаконченного предложения </a:t>
            </a:r>
            <a:r>
              <a:rPr lang="ru-RU" sz="2400" b="1" smtClean="0"/>
              <a:t>(клише</a:t>
            </a:r>
            <a:r>
              <a:rPr lang="ru-RU" sz="2400" b="1" dirty="0" smtClean="0"/>
              <a:t>).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Рефлексия достижения цели. Цель урока записывается на доске и в конце урока проводится обсуждение её достижения.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Оценка «приращения» знаний и достижения целей (Я не знал…- Теперь я знаю).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/>
              <a:t>Синквейн</a:t>
            </a:r>
            <a:r>
              <a:rPr lang="ru-RU" sz="2400" b="1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флексия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786058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429000"/>
            <a:ext cx="3357586" cy="251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7572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 </a:t>
            </a:r>
            <a:r>
              <a:rPr lang="ru-RU" sz="2400" b="1" dirty="0" smtClean="0"/>
              <a:t>Упражнение «Плюс- минус- интересно»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 «Маркировка»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«Запустите корабль</a:t>
            </a:r>
          </a:p>
          <a:p>
            <a:r>
              <a:rPr lang="ru-RU" sz="2400" b="1" dirty="0" smtClean="0"/>
              <a:t> в море знаний»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642918"/>
            <a:ext cx="5072098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9E0000"/>
                </a:solidFill>
                <a:latin typeface="Times New Roman"/>
                <a:ea typeface="Times New Roman"/>
                <a:cs typeface="Times New Roman"/>
              </a:rPr>
              <a:t>Рефлексия деятельности</a:t>
            </a:r>
            <a:endParaRPr lang="ru-RU" sz="2800" b="1" dirty="0">
              <a:solidFill>
                <a:srgbClr val="9E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22" y="1428736"/>
          <a:ext cx="6357982" cy="4214842"/>
        </p:xfrm>
        <a:graphic>
          <a:graphicData uri="http://schemas.openxmlformats.org/drawingml/2006/table">
            <a:tbl>
              <a:tblPr/>
              <a:tblGrid>
                <a:gridCol w="2571768"/>
                <a:gridCol w="1571636"/>
                <a:gridCol w="2214578"/>
              </a:tblGrid>
              <a:tr h="4214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осмысления способов и приемов работы с учебным материалом, поиска наиболее рациональных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прием «лестницы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успеха»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 меня получилось…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научился …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Сегодня на уроке я смог…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Урок дал мне для жизни…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 урок я…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428736"/>
          <a:ext cx="1643074" cy="4214842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2970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 этапе проверки домашнего задания,  защите проектных работ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 конце урока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929066"/>
            <a:ext cx="21605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24"/>
          <p:cNvPicPr>
            <a:picLocks noChangeAspect="1" noChangeArrowheads="1"/>
          </p:cNvPicPr>
          <p:nvPr/>
        </p:nvPicPr>
        <p:blipFill>
          <a:blip r:embed="rId2"/>
          <a:srcRect l="35437" t="34744" r="16019" b="8214"/>
          <a:stretch>
            <a:fillRect/>
          </a:stretch>
        </p:blipFill>
        <p:spPr bwMode="auto">
          <a:xfrm>
            <a:off x="5000628" y="2500306"/>
            <a:ext cx="16631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9124" y="714356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«Лесенка успеха»</a:t>
            </a:r>
            <a:endParaRPr lang="ru-RU" dirty="0"/>
          </a:p>
        </p:txBody>
      </p:sp>
      <p:pic>
        <p:nvPicPr>
          <p:cNvPr id="34821" name="Picture 5" descr="IMG_2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5336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214554"/>
            <a:ext cx="1928808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214554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0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071942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1539" y="714356"/>
            <a:ext cx="757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Больших успехов достигает тот, кто может контролировать свой путь к успеху!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0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857628"/>
            <a:ext cx="2905113" cy="217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207375" cy="5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Формы рефлексии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714488"/>
          <a:ext cx="7929618" cy="364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68759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3399"/>
                          </a:solidFill>
                        </a:rPr>
                        <a:t>Индивидуальная</a:t>
                      </a:r>
                      <a:r>
                        <a:rPr lang="ru-RU" sz="2400" baseline="0" dirty="0" smtClean="0">
                          <a:solidFill>
                            <a:srgbClr val="FF3399"/>
                          </a:solidFill>
                        </a:rPr>
                        <a:t> письменная (личностная)</a:t>
                      </a:r>
                      <a:endParaRPr lang="ru-RU" sz="2400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3399"/>
                          </a:solidFill>
                        </a:rPr>
                        <a:t>Коллективная  (групповая)</a:t>
                      </a:r>
                      <a:endParaRPr lang="ru-RU" sz="2800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</a:tr>
              <a:tr h="2455681">
                <a:tc>
                  <a:txBody>
                    <a:bodyPr/>
                    <a:lstStyle/>
                    <a:p>
                      <a:r>
                        <a:rPr lang="ru-RU" dirty="0" smtClean="0"/>
                        <a:t>-тесты</a:t>
                      </a:r>
                    </a:p>
                    <a:p>
                      <a:r>
                        <a:rPr lang="ru-RU" dirty="0" smtClean="0"/>
                        <a:t>-мини- сочинения</a:t>
                      </a:r>
                    </a:p>
                    <a:p>
                      <a:r>
                        <a:rPr lang="ru-RU" dirty="0" smtClean="0"/>
                        <a:t>-эссе</a:t>
                      </a:r>
                    </a:p>
                    <a:p>
                      <a:r>
                        <a:rPr lang="ru-RU" dirty="0" smtClean="0"/>
                        <a:t>-письмо</a:t>
                      </a:r>
                      <a:r>
                        <a:rPr lang="ru-RU" baseline="0" dirty="0" smtClean="0"/>
                        <a:t> другу</a:t>
                      </a:r>
                    </a:p>
                    <a:p>
                      <a:r>
                        <a:rPr lang="ru-RU" baseline="0" dirty="0" smtClean="0"/>
                        <a:t>-опорный конспект</a:t>
                      </a:r>
                    </a:p>
                    <a:p>
                      <a:r>
                        <a:rPr lang="ru-RU" baseline="0" dirty="0" smtClean="0"/>
                        <a:t>-схема</a:t>
                      </a:r>
                    </a:p>
                    <a:p>
                      <a:r>
                        <a:rPr lang="ru-RU" baseline="0" dirty="0" smtClean="0"/>
                        <a:t>-таблица</a:t>
                      </a:r>
                    </a:p>
                    <a:p>
                      <a:r>
                        <a:rPr lang="ru-RU" baseline="0" dirty="0" smtClean="0"/>
                        <a:t>-графический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Использование опорных слов и фраз</a:t>
                      </a:r>
                      <a:r>
                        <a:rPr lang="ru-RU" baseline="0" dirty="0" smtClean="0"/>
                        <a:t> для высказывания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-использование организационных структур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-алгоритм наблюдения за общением членов группы в ходе совместной деятельности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785787" y="571481"/>
            <a:ext cx="77153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Алгоритм рефлексии процесса групповой работы</a:t>
            </a: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sp>
        <p:nvSpPr>
          <p:cNvPr id="5" name="TextBox 4"/>
          <p:cNvSpPr txBox="1"/>
          <p:nvPr/>
        </p:nvSpPr>
        <p:spPr>
          <a:xfrm>
            <a:off x="1142977" y="1857364"/>
            <a:ext cx="70723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000" b="1" dirty="0" smtClean="0"/>
              <a:t>Как общение влияло на выполнение задания?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/>
              <a:t>На каком уровне осуществлялось общение в группе?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/>
              <a:t>Какого уровня коммуникативные трудности испытывали участники группы?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/>
              <a:t>Какой стиль общения преобладал в работе?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/>
              <a:t>Сохранилось ли единство группы в ходе выполнения задания?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b="1" dirty="0" smtClean="0"/>
              <a:t>Кто или что сыграло решающую роль в том, что произошло?</a:t>
            </a:r>
          </a:p>
          <a:p>
            <a:pPr marL="342900" indent="-342900">
              <a:buFont typeface="+mj-lt"/>
              <a:buAutoNum type="arabicParenR"/>
            </a:pPr>
            <a:endParaRPr lang="ru-RU" sz="2000" b="1" dirty="0" smtClean="0"/>
          </a:p>
          <a:p>
            <a:pPr marL="342900" indent="-342900">
              <a:buFont typeface="+mj-lt"/>
              <a:buAutoNum type="arabicParenR"/>
            </a:pPr>
            <a:endParaRPr lang="ru-RU" sz="1600" dirty="0"/>
          </a:p>
        </p:txBody>
      </p:sp>
      <p:pic>
        <p:nvPicPr>
          <p:cNvPr id="6" name="Picture 4" descr="IMG_2153"/>
          <p:cNvPicPr>
            <a:picLocks noChangeAspect="1" noChangeArrowheads="1"/>
          </p:cNvPicPr>
          <p:nvPr/>
        </p:nvPicPr>
        <p:blipFill>
          <a:blip r:embed="rId2"/>
          <a:srcRect l="17046"/>
          <a:stretch>
            <a:fillRect/>
          </a:stretch>
        </p:blipFill>
        <p:spPr bwMode="auto">
          <a:xfrm>
            <a:off x="6643702" y="4643446"/>
            <a:ext cx="208597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00042"/>
            <a:ext cx="8143932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A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9A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самооценивания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rgbClr val="9A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A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(предлагается заполнить после выполнения группового задания)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050" b="1" i="1" dirty="0" smtClean="0">
                <a:solidFill>
                  <a:srgbClr val="9A0000"/>
                </a:solidFill>
                <a:latin typeface="Arial" pitchFamily="34" charset="0"/>
                <a:cs typeface="Arial" pitchFamily="34" charset="0"/>
              </a:rPr>
              <a:t>«Азбука вежливости»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rgbClr val="9A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9A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857365"/>
          <a:ext cx="7929618" cy="3706250"/>
        </p:xfrm>
        <a:graphic>
          <a:graphicData uri="http://schemas.openxmlformats.org/drawingml/2006/table">
            <a:tbl>
              <a:tblPr/>
              <a:tblGrid>
                <a:gridCol w="5311348"/>
                <a:gridCol w="2618270"/>
              </a:tblGrid>
              <a:tr h="219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ВОПРОС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</a:rPr>
                        <a:t>ОТВЕТ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Легко ли тебе было работать с 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</a:rPr>
                        <a:t>«Азбукой </a:t>
                      </a:r>
                      <a:r>
                        <a:rPr lang="ru-RU" sz="2000" dirty="0">
                          <a:latin typeface="Arial"/>
                          <a:ea typeface="Times New Roman"/>
                        </a:rPr>
                        <a:t>вежливости?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Легко ли тебе было отобрать только те советы, которые помогли бы героям ситуации не совершать ошибок?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Что было самым интересным и важным для тебя в этом задании?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Как ты думаешь, активно ли ты работал/работала в группе?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latin typeface="Arial"/>
                          <a:ea typeface="Times New Roman"/>
                        </a:rPr>
                        <a:t>Оцени в баллах (от 0 до </a:t>
                      </a:r>
                      <a:r>
                        <a:rPr lang="ru-RU" sz="2000" dirty="0" smtClean="0">
                          <a:latin typeface="Arial"/>
                          <a:ea typeface="Times New Roman"/>
                        </a:rPr>
                        <a:t>10 </a:t>
                      </a:r>
                      <a:r>
                        <a:rPr lang="ru-RU" sz="2000" dirty="0">
                          <a:latin typeface="Arial"/>
                          <a:ea typeface="Times New Roman"/>
                        </a:rPr>
                        <a:t>баллов) свой вклад в общий результат работы группы.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</a:txBody>
                  <a:tcPr marL="67132" marR="67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Ответьте на вопросы: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389968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Организация рефлексивной деятельности-  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развитие очень важных качеств современной личности:   </a:t>
            </a:r>
          </a:p>
          <a:p>
            <a:pPr algn="ctr">
              <a:lnSpc>
                <a:spcPct val="110000"/>
              </a:lnSpc>
            </a:pPr>
            <a:endParaRPr lang="ru-RU" sz="4000" b="1" i="1" dirty="0">
              <a:solidFill>
                <a:srgbClr val="800000"/>
              </a:solidFill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357298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предприимчивости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конкурентоспособности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714348" y="1000109"/>
            <a:ext cx="7961340" cy="22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SzPct val="110000"/>
              <a:buFontTx/>
              <a:buBlip>
                <a:blip r:embed="rId2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lnSpc>
                <a:spcPct val="110000"/>
              </a:lnSpc>
              <a:buSzPct val="90000"/>
              <a:buFontTx/>
              <a:buBlip>
                <a:blip r:embed="rId3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611189" y="908051"/>
            <a:ext cx="803277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Цель мастер- класса</a:t>
            </a: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786188" y="26431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000240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Повысить мотивацию учителей к овладению рефлексивной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деятельностью учащихся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318530" cy="14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i="1" dirty="0" smtClean="0">
                <a:solidFill>
                  <a:srgbClr val="800000"/>
                </a:solidFill>
              </a:rPr>
              <a:t>Рефлексия на уроке- это совместная деятельность учащихся и учителя, позволяющая совершенствовать учебный процесс, ориентируясь на личность каждого ученика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2428868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0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2714612" cy="2035959"/>
          </a:xfrm>
          <a:prstGeom prst="rect">
            <a:avLst/>
          </a:prstGeom>
        </p:spPr>
      </p:pic>
      <p:pic>
        <p:nvPicPr>
          <p:cNvPr id="8" name="Рисунок 7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52" y="2071679"/>
            <a:ext cx="2571768" cy="1928826"/>
          </a:xfrm>
          <a:prstGeom prst="rect">
            <a:avLst/>
          </a:prstGeom>
        </p:spPr>
      </p:pic>
      <p:pic>
        <p:nvPicPr>
          <p:cNvPr id="9" name="Рисунок 8" descr="IMG_0034.JPG"/>
          <p:cNvPicPr>
            <a:picLocks noChangeAspect="1"/>
          </p:cNvPicPr>
          <p:nvPr/>
        </p:nvPicPr>
        <p:blipFill>
          <a:blip r:embed="rId4" cstate="print"/>
          <a:srcRect t="14611" r="17808"/>
          <a:stretch>
            <a:fillRect/>
          </a:stretch>
        </p:blipFill>
        <p:spPr>
          <a:xfrm>
            <a:off x="2357422" y="2143116"/>
            <a:ext cx="2714612" cy="2115151"/>
          </a:xfrm>
          <a:prstGeom prst="rect">
            <a:avLst/>
          </a:prstGeom>
        </p:spPr>
      </p:pic>
      <p:pic>
        <p:nvPicPr>
          <p:cNvPr id="10" name="Рисунок 9" descr="00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929066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2071678"/>
            <a:ext cx="295277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178595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ьга\Desktop\IMG_181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2571768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18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143248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Ольга\Desktop\фотоальбом\м\рефлексия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643182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928670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   У рефлексивных людей путь от первых трудностей до первых успехов значительно короче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1042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Зададим себе вопросы:</a:t>
            </a:r>
          </a:p>
          <a:p>
            <a:pPr algn="ctr">
              <a:lnSpc>
                <a:spcPct val="110000"/>
              </a:lnSpc>
            </a:pPr>
            <a:r>
              <a:rPr lang="ru-RU" sz="4000" b="1" i="1" dirty="0" smtClean="0">
                <a:solidFill>
                  <a:srgbClr val="800000"/>
                </a:solidFill>
              </a:rPr>
              <a:t>-</a:t>
            </a:r>
            <a:r>
              <a:rPr lang="ru-RU" sz="2400" b="1" i="1" dirty="0" smtClean="0">
                <a:solidFill>
                  <a:srgbClr val="800000"/>
                </a:solidFill>
              </a:rPr>
              <a:t>Что я делаю?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-С какой целью?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-Каковы результаты моей деятельности?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-Как я этого достиг?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-Можно ли сделать лучше?</a:t>
            </a:r>
          </a:p>
          <a:p>
            <a:pPr algn="ctr">
              <a:lnSpc>
                <a:spcPct val="110000"/>
              </a:lnSpc>
            </a:pPr>
            <a:r>
              <a:rPr lang="ru-RU" sz="2400" b="1" i="1" dirty="0" smtClean="0">
                <a:solidFill>
                  <a:srgbClr val="800000"/>
                </a:solidFill>
              </a:rPr>
              <a:t>-Что я буду делать дальше?</a:t>
            </a: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 dirty="0">
              <a:solidFill>
                <a:srgbClr val="800000"/>
              </a:solidFill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357298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304a3ab67da06eaa0a3f50f685f418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429132"/>
            <a:ext cx="3357586" cy="203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468313" y="1700213"/>
            <a:ext cx="82073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SzPct val="110000"/>
              <a:buFontTx/>
              <a:buBlip>
                <a:blip r:embed="rId2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lnSpc>
                <a:spcPct val="110000"/>
              </a:lnSpc>
              <a:buSzPct val="90000"/>
              <a:buFontTx/>
              <a:buBlip>
                <a:blip r:embed="rId3"/>
              </a:buBlip>
            </a:pP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611188" y="908050"/>
            <a:ext cx="8207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000" b="1" i="1">
                <a:solidFill>
                  <a:srgbClr val="800000"/>
                </a:solidFill>
              </a:rPr>
              <a:t>Что такое рефлексия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786188" y="26431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4103" name="Прямоугольник 12"/>
          <p:cNvSpPr>
            <a:spLocks noChangeArrowheads="1"/>
          </p:cNvSpPr>
          <p:nvPr/>
        </p:nvSpPr>
        <p:spPr bwMode="auto">
          <a:xfrm>
            <a:off x="2286000" y="1928813"/>
            <a:ext cx="5857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Обращение назад</a:t>
            </a:r>
          </a:p>
          <a:p>
            <a:pPr>
              <a:buFontTx/>
              <a:buChar char="•"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Размышление о внутреннем состоянии</a:t>
            </a:r>
          </a:p>
          <a:p>
            <a:pPr>
              <a:buFontTx/>
              <a:buChar char="•"/>
            </a:pPr>
            <a:r>
              <a:rPr lang="ru-RU" sz="4000" b="1" i="1" dirty="0">
                <a:solidFill>
                  <a:schemeClr val="accent2"/>
                </a:solidFill>
                <a:latin typeface="Monotype Corsiva" pitchFamily="66" charset="0"/>
              </a:rPr>
              <a:t>Самопознание</a:t>
            </a:r>
          </a:p>
          <a:p>
            <a:pPr>
              <a:buFontTx/>
              <a:buChar char="•"/>
            </a:pPr>
            <a:r>
              <a:rPr lang="ru-RU" sz="4000" b="1" i="1" dirty="0" smtClean="0">
                <a:solidFill>
                  <a:schemeClr val="accent2"/>
                </a:solidFill>
                <a:latin typeface="Monotype Corsiva" pitchFamily="66" charset="0"/>
              </a:rPr>
              <a:t>Самоанализ</a:t>
            </a:r>
            <a:endParaRPr lang="ru-RU" sz="4000" b="1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093500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214554"/>
            <a:ext cx="138112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207375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4000" b="1" i="1" dirty="0">
                <a:solidFill>
                  <a:srgbClr val="800000"/>
                </a:solidFill>
              </a:rPr>
              <a:t>Цель рефлексии-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вспомнить</a:t>
            </a:r>
            <a:r>
              <a:rPr lang="ru-RU" sz="2800" b="1" i="1" dirty="0">
                <a:solidFill>
                  <a:srgbClr val="800000"/>
                </a:solidFill>
              </a:rPr>
              <a:t>, </a:t>
            </a:r>
            <a:r>
              <a:rPr lang="ru-RU" sz="2800" b="1" i="1" dirty="0">
                <a:solidFill>
                  <a:srgbClr val="F20000"/>
                </a:solidFill>
              </a:rPr>
              <a:t>выявить</a:t>
            </a:r>
            <a:r>
              <a:rPr lang="ru-RU" sz="2800" b="1" i="1" dirty="0">
                <a:solidFill>
                  <a:srgbClr val="800000"/>
                </a:solidFill>
              </a:rPr>
              <a:t> </a:t>
            </a:r>
            <a:r>
              <a:rPr lang="ru-RU" sz="2800" b="1" i="1" dirty="0">
                <a:solidFill>
                  <a:srgbClr val="FF3399"/>
                </a:solidFill>
              </a:rPr>
              <a:t>и осознать </a:t>
            </a:r>
            <a:endParaRPr lang="ru-RU" sz="2800" b="1" i="1" dirty="0" smtClean="0">
              <a:solidFill>
                <a:srgbClr val="FF3399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ru-RU" sz="2800" b="1" i="1" dirty="0" smtClean="0">
              <a:solidFill>
                <a:srgbClr val="FF3399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2800" b="1" i="1" dirty="0" smtClean="0">
                <a:solidFill>
                  <a:srgbClr val="800000"/>
                </a:solidFill>
              </a:rPr>
              <a:t>основные </a:t>
            </a:r>
            <a:r>
              <a:rPr lang="ru-RU" sz="2800" b="1" i="1" dirty="0">
                <a:solidFill>
                  <a:srgbClr val="800000"/>
                </a:solidFill>
              </a:rPr>
              <a:t>компоненты деятельности</a:t>
            </a:r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143250" y="3071813"/>
            <a:ext cx="24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2500306"/>
          <a:ext cx="842968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8"/>
          <p:cNvSpPr txBox="1">
            <a:spLocks noChangeArrowheads="1"/>
          </p:cNvSpPr>
          <p:nvPr/>
        </p:nvSpPr>
        <p:spPr bwMode="auto">
          <a:xfrm>
            <a:off x="539750" y="908050"/>
            <a:ext cx="8207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endParaRPr lang="ru-RU" sz="4000" b="1" i="1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4000" b="1" i="1">
              <a:solidFill>
                <a:srgbClr val="800000"/>
              </a:solidFill>
            </a:endParaRPr>
          </a:p>
        </p:txBody>
      </p:sp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539750" y="4000500"/>
            <a:ext cx="8389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357166"/>
          <a:ext cx="857256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39751" y="908050"/>
            <a:ext cx="83899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Виды рефлексии</a:t>
            </a: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 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1571612"/>
          <a:ext cx="628654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539751" y="428604"/>
            <a:ext cx="8389968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Место рефлексии в системе уроков</a:t>
            </a: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endParaRPr lang="ru-RU" sz="32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800000"/>
                </a:solidFill>
              </a:rPr>
              <a:t> </a:t>
            </a:r>
            <a:endParaRPr lang="ru-RU" sz="3200" b="1" i="1" dirty="0">
              <a:solidFill>
                <a:srgbClr val="800000"/>
              </a:solidFill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539750" y="2060575"/>
            <a:ext cx="8207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2800" b="1" i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1071546"/>
          <a:ext cx="8572562" cy="5286412"/>
        </p:xfrm>
        <a:graphic>
          <a:graphicData uri="http://schemas.openxmlformats.org/drawingml/2006/table">
            <a:tbl>
              <a:tblPr/>
              <a:tblGrid>
                <a:gridCol w="1654354"/>
                <a:gridCol w="2272325"/>
                <a:gridCol w="2079345"/>
                <a:gridCol w="2566538"/>
              </a:tblGrid>
              <a:tr h="368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Этап учебной деятельности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Варианты вопросов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Этап организационного момента и </a:t>
                      </a:r>
                      <a:r>
                        <a:rPr lang="ru-RU" sz="1050" b="1" dirty="0" err="1">
                          <a:latin typeface="Times New Roman"/>
                          <a:ea typeface="Times New Roman"/>
                          <a:cs typeface="Times New Roman"/>
                        </a:rPr>
                        <a:t>целеполагания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обеспечивает побуждение учащихся к деятельности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выражается в выборе индивидуальной цели учащихся в рамках формирования как </a:t>
                      </a:r>
                      <a:r>
                        <a:rPr lang="ru-RU" sz="1050" b="1" dirty="0" err="1">
                          <a:latin typeface="Times New Roman"/>
                          <a:ea typeface="Times New Roman"/>
                          <a:cs typeface="Times New Roman"/>
                        </a:rPr>
                        <a:t>общеучебных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, так и специфических </a:t>
                      </a: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умений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 навыков.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Прочитайте тему урока и попробуйте сформулировать свои задачи на урок.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С чего вы начнёте?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 этапе актуализации 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Это своего рода диагностический срез, позволяющий ученику увидеть свой уровень подготовленности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каждый ученик для себя определяет полноту знаний по теме и самостоятельно оценивает правильность выполнения задания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В начале работы по теме </a:t>
                      </a: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урока </a:t>
                      </a:r>
                      <a:r>
                        <a:rPr lang="ru-RU" sz="1050" b="1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Помочь учащимся осознать интеллектуальный «конфликт», получить знание о границе своего знания и выдвинуть учебную задачу: расширить эти границы.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выбрать форму организации познавательной деятельности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Как поможет  вам работа в парах?                        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 завершающем этапе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Подвести итоги работы, поставить новые цели, выявить удовлетворенность работой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Происходит осознание учащимися уровня освоения, способ действий, их продвижение.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- Что дала вам работа в парах?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- Помогла вам такая форма работы понять и запомнить  ---------------------------------------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Какие трудности вы встретили? Как с ними справиться?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«Что нового я узнал на уроке?», «Каким образом я получил новые знания?», «Каким образом я смогу полученное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уроке использовать в будущей жизни?».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85861"/>
          <a:ext cx="8501123" cy="5357849"/>
        </p:xfrm>
        <a:graphic>
          <a:graphicData uri="http://schemas.openxmlformats.org/drawingml/2006/table">
            <a:tbl>
              <a:tblPr/>
              <a:tblGrid>
                <a:gridCol w="166764"/>
                <a:gridCol w="1558395"/>
                <a:gridCol w="2299427"/>
                <a:gridCol w="1834301"/>
                <a:gridCol w="2642236"/>
              </a:tblGrid>
              <a:tr h="35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 урока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Приемы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начале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в конце деятельности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установление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эмоционального контакта с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классом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Применяются карточки с изображением лиц, цветовое изображение настроения, эмоционально-художественное оформление (картина, музыкальный фрагмент).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Я почувствовал, что…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Было интересно…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Меня удивило…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Своей работой на уроке я…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Материал урока мне был…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Мне захотелось…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Мне больше всего удалось…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Моё настроение…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Заставил задуматься…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Навел на размышления…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Могу похвалить своих одноклассников…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480" y="642918"/>
            <a:ext cx="70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20000"/>
                </a:solidFill>
              </a:rPr>
              <a:t>Рефлексия эмоционального состояния</a:t>
            </a:r>
            <a:endParaRPr lang="ru-RU" sz="2400" b="1" dirty="0">
              <a:solidFill>
                <a:srgbClr val="A20000"/>
              </a:solidFill>
            </a:endParaRPr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14752"/>
            <a:ext cx="21605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71744"/>
            <a:ext cx="2071702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000109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«Дерево творчества»</a:t>
            </a:r>
            <a:endParaRPr lang="ru-RU" dirty="0"/>
          </a:p>
        </p:txBody>
      </p:sp>
      <p:pic>
        <p:nvPicPr>
          <p:cNvPr id="5" name="Рисунок 4" descr="рефлексия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857232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000108"/>
            <a:ext cx="178595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ефлексия 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35756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642918"/>
            <a:ext cx="205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«Солнышко»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64318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«Цветок»    «Почта»</a:t>
            </a:r>
            <a:endParaRPr lang="ru-RU" dirty="0"/>
          </a:p>
        </p:txBody>
      </p:sp>
      <p:pic>
        <p:nvPicPr>
          <p:cNvPr id="12" name="Рисунок 11" descr="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571876"/>
            <a:ext cx="1643056" cy="219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071538" y="428604"/>
            <a:ext cx="928694" cy="71438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 descr="416172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1000108"/>
            <a:ext cx="1224744" cy="1000132"/>
          </a:xfrm>
          <a:prstGeom prst="rect">
            <a:avLst/>
          </a:prstGeom>
        </p:spPr>
      </p:pic>
      <p:pic>
        <p:nvPicPr>
          <p:cNvPr id="15" name="Picture 4" descr="flash_prikoly_i_flash_multik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285860"/>
            <a:ext cx="1038269" cy="785817"/>
          </a:xfrm>
          <a:prstGeom prst="rect">
            <a:avLst/>
          </a:prstGeom>
          <a:noFill/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rot="280536">
            <a:off x="1377430" y="477873"/>
            <a:ext cx="1231097" cy="544403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28926" y="42860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«Светофор»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953</Words>
  <Application>Microsoft Office PowerPoint</Application>
  <PresentationFormat>Экран (4:3)</PresentationFormat>
  <Paragraphs>219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127</cp:revision>
  <dcterms:created xsi:type="dcterms:W3CDTF">2008-11-30T08:50:27Z</dcterms:created>
  <dcterms:modified xsi:type="dcterms:W3CDTF">2012-12-16T09:26:19Z</dcterms:modified>
</cp:coreProperties>
</file>