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6.png"/><Relationship Id="rId7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10.jpeg"/><Relationship Id="rId4" Type="http://schemas.openxmlformats.org/officeDocument/2006/relationships/image" Target="../media/image11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какие группы можно разделить эти растения?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Documents and Settings\Admin\Рабочий стол\орешник.jpe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2200275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:\Documents and Settings\Admin\Рабочий стол\клевер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3789040"/>
            <a:ext cx="1440160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:\Documents and Settings\Admin\Рабочий стол\лист подорожника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789040"/>
            <a:ext cx="1584176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5" y="3789040"/>
            <a:ext cx="1800200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3717032"/>
            <a:ext cx="1656184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Documents and Settings\Admin\Рабочий стол\берез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1124744"/>
            <a:ext cx="1800200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C:\Documents and Settings\Admin\Рабочий стол\сирень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1196752"/>
            <a:ext cx="2160240" cy="25202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C:\Documents and Settings\Admin\Рабочий стол\дуб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9991" y="1196752"/>
            <a:ext cx="2160241" cy="25202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C:\Documents and Settings\Admin\Рабочий стол\трава одуванчик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3789040"/>
            <a:ext cx="1760984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Деревья      кустарники     травы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C:\Documents and Settings\Admin\Рабочий стол\бере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1296144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1296144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5" descr="C:\Documents and Settings\Admin\Рабочий стол\сирен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268760"/>
            <a:ext cx="1440160" cy="144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3" descr="C:\Documents and Settings\Admin\Рабочий стол\орешник.jpe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581128"/>
            <a:ext cx="1912243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:\Documents and Settings\Admin\Рабочий стол\клевер.jpe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1340768"/>
            <a:ext cx="1008112" cy="144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:\Documents and Settings\Admin\Рабочий стол\лист подорожника.jpe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4725144"/>
            <a:ext cx="1296144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2780928"/>
            <a:ext cx="1956923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 descr="C:\Documents and Settings\Admin\Рабочий стол\дуб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2852936"/>
            <a:ext cx="1584175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2" descr="C:\Documents and Settings\Admin\Рабочий стол\трава одуванчик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2924944"/>
            <a:ext cx="1656184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Определи по схеме, чем различаются?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сх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844824"/>
            <a:ext cx="8443665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Приведите примеры растений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(не менее трех в каждой группе)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4000" b="1" dirty="0" smtClean="0"/>
          </a:p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Деревья:_______________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Кустарники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:____________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Травы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:________</a:t>
            </a:r>
            <a:r>
              <a:rPr lang="ru-RU" sz="4000" b="1" dirty="0" err="1" smtClean="0"/>
              <a:t>_________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Какие  бывают растения?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1.У каких растений один твердый, одревесневший     стебель?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2.Прочитай и продолжи список растений: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Смородина, сирень, ….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3.В каком ответе перечислены только травянистые    растения?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Сосна, дуб, клен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б)Ель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орешник, одуванчик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в)Подорожник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репейник, крапива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173</TotalTime>
  <Words>80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На какие группы можно разделить эти растения?</vt:lpstr>
      <vt:lpstr>Деревья      кустарники     травы</vt:lpstr>
      <vt:lpstr>Определи по схеме, чем различаются?</vt:lpstr>
      <vt:lpstr>Приведите примеры растений  (не менее трех в каждой группе)</vt:lpstr>
      <vt:lpstr>Какие  бывают растения?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какие группы можно разделить эти растения?</dc:title>
  <cp:lastModifiedBy>Admin</cp:lastModifiedBy>
  <cp:revision>21</cp:revision>
  <dcterms:modified xsi:type="dcterms:W3CDTF">2013-10-14T16:06:32Z</dcterms:modified>
</cp:coreProperties>
</file>