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3" r:id="rId2"/>
    <p:sldId id="294" r:id="rId3"/>
    <p:sldId id="271" r:id="rId4"/>
    <p:sldId id="296" r:id="rId5"/>
    <p:sldId id="293" r:id="rId6"/>
    <p:sldId id="282" r:id="rId7"/>
    <p:sldId id="280" r:id="rId8"/>
    <p:sldId id="259" r:id="rId9"/>
    <p:sldId id="260" r:id="rId10"/>
    <p:sldId id="258" r:id="rId11"/>
    <p:sldId id="263" r:id="rId12"/>
    <p:sldId id="277" r:id="rId13"/>
    <p:sldId id="278" r:id="rId14"/>
    <p:sldId id="279" r:id="rId15"/>
    <p:sldId id="262" r:id="rId16"/>
    <p:sldId id="272" r:id="rId17"/>
    <p:sldId id="299" r:id="rId18"/>
    <p:sldId id="297" r:id="rId19"/>
    <p:sldId id="286" r:id="rId20"/>
    <p:sldId id="287" r:id="rId21"/>
  </p:sldIdLst>
  <p:sldSz cx="9144000" cy="6858000" type="screen4x3"/>
  <p:notesSz cx="6858000" cy="9144000"/>
  <p:photoAlbum layout="4pic" frame="frameStyle2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FF"/>
    <a:srgbClr val="000099"/>
    <a:srgbClr val="FFFFCC"/>
    <a:srgbClr val="FFFF99"/>
    <a:srgbClr val="FFFF66"/>
    <a:srgbClr val="99FF99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8D98F-38DB-4CCC-842D-036C449B2361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5640F-0776-4211-AC29-31B257B8F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"Образовательный портал Мой университет - www.moi-universitet.ru, факультет "Реформа образования" - www.edu-reforma.ru"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90C5-B72B-414F-AB21-2AE32B55A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2DC08-5A8B-4AD7-879A-41C34CB2BE73}" type="datetimeFigureOut">
              <a:rPr lang="ru-RU" smtClean="0"/>
              <a:pPr/>
              <a:t>15.08.2013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D1E63-8994-4E03-A97A-56C14FC70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-edu.ru/nachschool/birds.html" TargetMode="External"/><Relationship Id="rId13" Type="http://schemas.openxmlformats.org/officeDocument/2006/relationships/hyperlink" Target="http://www.admhmao.ru/obsved/priroda/riby.htm" TargetMode="External"/><Relationship Id="rId18" Type="http://schemas.openxmlformats.org/officeDocument/2006/relationships/hyperlink" Target="http://shop.kostyor.ru/includes/include88.php?part=88&amp;pr=2" TargetMode="External"/><Relationship Id="rId3" Type="http://schemas.openxmlformats.org/officeDocument/2006/relationships/hyperlink" Target="http://www.goldensites.ru/category/26?page=2" TargetMode="External"/><Relationship Id="rId7" Type="http://schemas.openxmlformats.org/officeDocument/2006/relationships/hyperlink" Target="http://dic.academic.ru/dic.nsf/ruwiki/164506" TargetMode="External"/><Relationship Id="rId12" Type="http://schemas.openxmlformats.org/officeDocument/2006/relationships/hyperlink" Target="http://ru.wikipedia.org/wiki/%D0%A0%D1%8B%D0%B1%D1%8B" TargetMode="External"/><Relationship Id="rId17" Type="http://schemas.openxmlformats.org/officeDocument/2006/relationships/hyperlink" Target="http://ai-cdr.ucoz.ru/news/karandash_v_vektore/2009-10-16-46" TargetMode="External"/><Relationship Id="rId2" Type="http://schemas.openxmlformats.org/officeDocument/2006/relationships/hyperlink" Target="http://zoomet.ru/mal/malchevski_oglav.html" TargetMode="External"/><Relationship Id="rId16" Type="http://schemas.openxmlformats.org/officeDocument/2006/relationships/hyperlink" Target="http://www.moscowzoo.ru/get.asp?id=C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ision.rambler.ru/users/zoometod/1/3/" TargetMode="External"/><Relationship Id="rId11" Type="http://schemas.openxmlformats.org/officeDocument/2006/relationships/hyperlink" Target="http://myreptile.ru/forum/index.php?topic=396.0" TargetMode="External"/><Relationship Id="rId5" Type="http://schemas.openxmlformats.org/officeDocument/2006/relationships/hyperlink" Target="http://www.onlinephotographers.org/ru/foto/8203/" TargetMode="External"/><Relationship Id="rId15" Type="http://schemas.openxmlformats.org/officeDocument/2006/relationships/hyperlink" Target="http://www.moscowzoo.ru/galery.asp?Page=2" TargetMode="External"/><Relationship Id="rId10" Type="http://schemas.openxmlformats.org/officeDocument/2006/relationships/hyperlink" Target="http://www.danilova.ru/phpbb/viewtopic.php?t=7632916" TargetMode="External"/><Relationship Id="rId19" Type="http://schemas.openxmlformats.org/officeDocument/2006/relationships/hyperlink" Target="http://festival.1september.ru/articles/519052/" TargetMode="External"/><Relationship Id="rId4" Type="http://schemas.openxmlformats.org/officeDocument/2006/relationships/hyperlink" Target="http://daur.zapoved.ru/oopt_foto/" TargetMode="External"/><Relationship Id="rId9" Type="http://schemas.openxmlformats.org/officeDocument/2006/relationships/hyperlink" Target="http://www.liveinternet.ru/tags/%EA%EE%F0%EC%EB%E5%ED%E8%E5+%EF%F2%E8%F6+%E7%E8%EC%EE%E9/" TargetMode="External"/><Relationship Id="rId14" Type="http://schemas.openxmlformats.org/officeDocument/2006/relationships/hyperlink" Target="http://ru.wikipedia.org/wiki/%D0%A4%D0%B0%D0%B9%D0%BB:Platypu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8.jpeg"/><Relationship Id="rId3" Type="http://schemas.openxmlformats.org/officeDocument/2006/relationships/slide" Target="slide12.xml"/><Relationship Id="rId7" Type="http://schemas.openxmlformats.org/officeDocument/2006/relationships/slide" Target="slide15.xml"/><Relationship Id="rId12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9.xml"/><Relationship Id="rId5" Type="http://schemas.openxmlformats.org/officeDocument/2006/relationships/slide" Target="slide14.xml"/><Relationship Id="rId10" Type="http://schemas.openxmlformats.org/officeDocument/2006/relationships/slide" Target="slide11.xml"/><Relationship Id="rId4" Type="http://schemas.openxmlformats.org/officeDocument/2006/relationships/slide" Target="slide13.xml"/><Relationship Id="rId9" Type="http://schemas.openxmlformats.org/officeDocument/2006/relationships/slide" Target="slide10.xm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5" Type="http://schemas.openxmlformats.org/officeDocument/2006/relationships/slide" Target="slide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14282" y="285728"/>
            <a:ext cx="8715436" cy="63579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="1" spc="5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0275" y="4786322"/>
            <a:ext cx="3621569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lop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Составили</a:t>
            </a: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r">
              <a:defRPr/>
            </a:pP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spc="5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чителя </a:t>
            </a: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начальных классов</a:t>
            </a:r>
            <a:endParaRPr lang="ru-RU" sz="2000" b="1" spc="50" dirty="0" smtClean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err="1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СуховодоваЕ.М</a:t>
            </a: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defRPr/>
            </a:pPr>
            <a:r>
              <a:rPr lang="ru-RU" sz="2000" b="1" spc="50" dirty="0" err="1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Маланичева</a:t>
            </a:r>
            <a:r>
              <a:rPr lang="ru-RU" sz="2000" b="1" spc="50" dirty="0" smtClean="0">
                <a:ln w="3175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Л.Е.</a:t>
            </a:r>
          </a:p>
          <a:p>
            <a:pPr algn="r">
              <a:defRPr/>
            </a:pPr>
            <a:endParaRPr lang="ru-RU" sz="2000" b="1" spc="50" dirty="0" smtClean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endParaRPr lang="ru-RU" sz="2000" b="1" spc="50" dirty="0">
              <a:ln w="3175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6702" y="500042"/>
            <a:ext cx="50277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УМК «Школа России»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мир</a:t>
            </a:r>
          </a:p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2428868"/>
            <a:ext cx="472007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такие </a:t>
            </a:r>
          </a:p>
          <a:p>
            <a:pPr algn="ctr"/>
            <a:r>
              <a:rPr lang="ru-RU" sz="6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ПТИЦЫ?</a:t>
            </a:r>
            <a:r>
              <a:rPr lang="ru-RU" sz="66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A80_01b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4876" y="2571744"/>
            <a:ext cx="4114800" cy="284480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9" name="Рисунок 8" descr="foto24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42910" y="2571744"/>
            <a:ext cx="36417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есть крылья.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86710" y="1285860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4414" y="5429264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32" y="5429264"/>
            <a:ext cx="1963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3108" y="285728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 аист - летать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42910" y="2571744"/>
            <a:ext cx="374332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птицы умеют летать.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86710" y="1285860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листонос очковый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643438" y="2571744"/>
            <a:ext cx="3830664" cy="285752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000100" y="5429264"/>
            <a:ext cx="2943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АИСТ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5429264"/>
            <a:ext cx="3427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ЛЕТУЧИЕ МЫШИ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евчий дрозд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282" y="4857760"/>
            <a:ext cx="1950663" cy="175735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5" name="Рисунок 4" descr="dd6181a66ed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57752" y="2571744"/>
            <a:ext cx="4007767" cy="26749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7158" y="1214422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птицы вылупляются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 яиц.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86710" y="1357298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43108" y="5286388"/>
            <a:ext cx="3625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ПТЕНЕЦ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ЖУРАВЛЯ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3108" y="6143644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ЯИЦ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ДРОЗДА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5286388"/>
            <a:ext cx="1534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ПИТОН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даурский журавль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214414" y="2571744"/>
            <a:ext cx="3524247" cy="264318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жаворонок полев - защитная окраска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14348" y="2571744"/>
            <a:ext cx="367347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песчанка окраска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43438" y="2571744"/>
            <a:ext cx="4095750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28596" y="1214422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незаметная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окраска.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6710" y="1357298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85852" y="5429264"/>
            <a:ext cx="2630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ЖАВОРОНОК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429264"/>
            <a:ext cx="2274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ПЕСЧАНКА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виристель - яркая окраска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14480" y="2571744"/>
            <a:ext cx="2347913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4" name="Рисунок 3" descr="окраска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5357818" y="2571744"/>
            <a:ext cx="2936875" cy="28575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357158" y="1214422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яркая окраска.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6710" y="1357298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5429264"/>
            <a:ext cx="2698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СВИРИСТЕЛЬ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5429264"/>
            <a:ext cx="1536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0" grpId="0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апсан - на 2 ногах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4414" y="2571743"/>
            <a:ext cx="2928958" cy="30074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428596" y="1214422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птицы стоят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двух лапах.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86710" y="1357298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суриката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214942" y="2571744"/>
            <a:ext cx="2214578" cy="303829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14480" y="5572140"/>
            <a:ext cx="173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САПСАН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4942" y="5643578"/>
            <a:ext cx="2169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СУРИКАТА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0px-A_single_white_feather_closeup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 rot="5400000">
            <a:off x="875083" y="2839637"/>
            <a:ext cx="2678925" cy="357189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7158" y="1142984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есть перья.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1285860"/>
            <a:ext cx="928694" cy="857256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2867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 -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54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КОТОРЫХ   ЕСТЬ</a:t>
            </a:r>
            <a:r>
              <a:rPr lang="ru-RU" sz="54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ПЕРЬЯ</a:t>
            </a:r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2285992"/>
            <a:ext cx="4357718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43372" y="3214686"/>
            <a:ext cx="2428892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4643446"/>
            <a:ext cx="3214710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КРЫЛЬЯ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57224" y="5643578"/>
            <a:ext cx="2786082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ПЕРЬЯ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643446"/>
            <a:ext cx="4643470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4800" dirty="0">
              <a:solidFill>
                <a:srgbClr val="000066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5643578"/>
            <a:ext cx="4500594" cy="8572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4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500042"/>
            <a:ext cx="7215238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857364"/>
            <a:ext cx="264320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600" b="1" dirty="0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857364"/>
            <a:ext cx="178595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857364"/>
            <a:ext cx="192882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857364"/>
            <a:ext cx="192882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28728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43306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429440">
            <a:off x="8443793" y="1083747"/>
            <a:ext cx="300613" cy="5433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877855">
            <a:off x="724950" y="1076002"/>
            <a:ext cx="285168" cy="6140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2786058"/>
            <a:ext cx="1928826" cy="350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ШМЕЛЬ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ТАРАКАН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786058"/>
            <a:ext cx="1928826" cy="350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ОСЁТР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ЛОСОСЬ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КАМБАЛА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КЕТА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СКАТ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2786058"/>
            <a:ext cx="1928826" cy="350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ru-RU" sz="2000" dirty="0">
              <a:solidFill>
                <a:srgbClr val="000066"/>
              </a:solidFill>
            </a:endParaRPr>
          </a:p>
        </p:txBody>
      </p:sp>
      <p:pic>
        <p:nvPicPr>
          <p:cNvPr id="17" name="Содержимое 11" descr="karandas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357562"/>
            <a:ext cx="1857388" cy="1851217"/>
          </a:xfrm>
          <a:prstGeom prst="rect">
            <a:avLst/>
          </a:prstGeom>
        </p:spPr>
      </p:pic>
      <p:sp>
        <p:nvSpPr>
          <p:cNvPr id="18" name="Управляющая кнопка: в начало 17">
            <a:hlinkClick r:id="rId3" action="ppaction://hlinksldjump" highlightClick="1"/>
          </p:cNvPr>
          <p:cNvSpPr/>
          <p:nvPr/>
        </p:nvSpPr>
        <p:spPr>
          <a:xfrm>
            <a:off x="8215338" y="6286520"/>
            <a:ext cx="928662" cy="571480"/>
          </a:xfrm>
          <a:prstGeom prst="actionButtonBeginning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572396" y="4500570"/>
            <a:ext cx="1143008" cy="16430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715436" cy="64294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286808" cy="42862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kern="1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5400" kern="1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 АКТИВНУЮ РАБОТУ</a:t>
            </a:r>
            <a:endParaRPr lang="ru-RU" sz="5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58016" y="1285860"/>
            <a:ext cx="1357322" cy="2000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42976" y="1285860"/>
            <a:ext cx="1357322" cy="2000264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7158" y="500042"/>
            <a:ext cx="8501122" cy="12858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прошлом уроке мы изучали…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2357430"/>
            <a:ext cx="8501122" cy="12858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ним относятся…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4286256"/>
            <a:ext cx="8501122" cy="135732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Отличительными признаками рыб являются …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7619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http://zoomet.ru/mal/malchevski_oglav.html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синицы (большая, хохлатая, лазоревка,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московка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снегирь,  свиристель, соловей (фото и трели) ,  поползень,  клёст,  скворец, зимородок,  сова, неясыть, сапсан,  певчий дрозд, пустельга, канюк,  бекас,  глухарь,  кряква,  лебедь, аисты (чёрный и белый),  жаворонок; пение птиц для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(сова, дятел, орёл, воробей, гусь, журавль)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http://www.goldensites.ru/category/26?page=2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пингвины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http://daur.zapoved.ru/oopt_foto/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птенец 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даурского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журавля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http://www.onlinephotographers.org/ru/foto/8203/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кладка яиц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http://vision.rambler.ru/users/zoometod/1/3/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фильм о зимородке   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http://dic.academic.ru/dic.nsf/ruwiki/164506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перо </a:t>
            </a:r>
          </a:p>
          <a:p>
            <a:pPr marL="182563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http://www.int-edu.ru/nachschool/birds.html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птицы зимой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http://www.liveinternet.ru/tags/%EA%EE%F0%EC%EB%E5%ED%E8%E5+%EF%F2%E8%F6+%E7%E8%EC%EE%E9/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птицы зимой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http://www.danilova.ru/phpbb/viewtopic.php?t=7632916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птицы зимой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http://myreptile.ru/forum/index.php?topic=396.0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кладка яиц  змеи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http://ru.wikipedia.org/wiki/%D0%A0%D1%8B%D0%B1%D1%8B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макропод, акула, золотая рыбка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3"/>
              </a:rPr>
              <a:t>http://www.admhmao.ru/obsved/priroda/riby.htm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окунь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4"/>
              </a:rPr>
              <a:t>http://ru.wikipedia.org/wiki/%D0%A4%D0%B0%D0%B9%D0%BB:Platypus.jpg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утконос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5"/>
              </a:rPr>
              <a:t>http://www.moscowzoo.ru/galery.asp?Page=2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песчанка,  жираф,  бабочка,  летучая мышь,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суриката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6"/>
              </a:rPr>
              <a:t>http://www.moscowzoo.ru/get.asp?id=C96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выдра (фото и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трелевые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крики)</a:t>
            </a:r>
          </a:p>
          <a:p>
            <a:pPr marL="182563"/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http://ai-cdr.ucoz.ru/news/karandash_v_vektore/2009-10-16-46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карандаш</a:t>
            </a:r>
          </a:p>
          <a:p>
            <a:pPr marL="182563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8"/>
              </a:rPr>
              <a:t>http://shop.kostyor.ru/includes/include88.php?part=88&amp;pr=2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лупа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9"/>
              </a:rPr>
              <a:t> http://festival.1september.ru/articles/519052/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Мудрая Черепаха и муравей Вопросик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_2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643570" y="1285860"/>
            <a:ext cx="2357454" cy="223808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2" name="Рисунок 1" descr="800px-White_shark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928662" y="4071942"/>
            <a:ext cx="3286148" cy="2288227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Рисунок 2" descr="макропод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857224" y="1285860"/>
            <a:ext cx="3418303" cy="2357434"/>
          </a:xfrm>
          <a:prstGeom prst="roundRect">
            <a:avLst>
              <a:gd name="adj" fmla="val 863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 descr="пингвин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072067" y="1244890"/>
            <a:ext cx="3357585" cy="2349191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6" name="Рисунок 5" descr="олотая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5072066" y="4108764"/>
            <a:ext cx="3357586" cy="2260237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28596" y="214290"/>
            <a:ext cx="8501122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лишнее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3571876"/>
            <a:ext cx="2325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МАКРОПОД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6334780"/>
            <a:ext cx="278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БЕЛАЯ АКУЛА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1808" y="6273225"/>
            <a:ext cx="3340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ЗОЛОТАЯ РЫБКА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8" y="3571876"/>
            <a:ext cx="2047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143248"/>
            <a:ext cx="428628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01090" y="3214686"/>
            <a:ext cx="428628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4282" y="5929330"/>
            <a:ext cx="428628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501090" y="5857892"/>
            <a:ext cx="428628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929066"/>
            <a:ext cx="43027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9" grpId="0" animBg="1"/>
      <p:bldP spid="20" grpId="0" animBg="1"/>
      <p:bldP spid="21" grpId="0" animBg="1"/>
      <p:bldP spid="2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14290"/>
            <a:ext cx="8715436" cy="642942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42976" y="500042"/>
            <a:ext cx="7215238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857364"/>
            <a:ext cx="264320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857364"/>
            <a:ext cx="1785950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6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857364"/>
            <a:ext cx="192882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58016" y="1857364"/>
            <a:ext cx="1928826" cy="8572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dirty="0">
              <a:solidFill>
                <a:srgbClr val="0033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428728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643306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43570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572396" y="1357298"/>
            <a:ext cx="285752" cy="50006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8429440">
            <a:off x="8443793" y="1083747"/>
            <a:ext cx="300613" cy="543394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877855">
            <a:off x="724950" y="1076002"/>
            <a:ext cx="285168" cy="614062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2786058"/>
            <a:ext cx="1928826" cy="350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МУХА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ШМЕЛЬ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ТАРАКАН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2786058"/>
            <a:ext cx="1928826" cy="350046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ОСЁТР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ЛОСОСЬ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КАМБАЛА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КЕТА</a:t>
            </a:r>
          </a:p>
          <a:p>
            <a:pPr algn="ctr">
              <a:lnSpc>
                <a:spcPct val="200000"/>
              </a:lnSpc>
            </a:pPr>
            <a:r>
              <a:rPr lang="ru-RU" sz="20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СКАТ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29454" y="4357694"/>
            <a:ext cx="1500198" cy="200026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143380"/>
            <a:ext cx="43027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285720" y="0"/>
            <a:ext cx="3000396" cy="19288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4357686" y="5214926"/>
            <a:ext cx="2571736" cy="16430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 rot="21116997">
            <a:off x="0" y="3286124"/>
            <a:ext cx="3000396" cy="192882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928926" y="1714488"/>
            <a:ext cx="3429024" cy="2286016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 rot="514593">
            <a:off x="6000760" y="357166"/>
            <a:ext cx="2857520" cy="1643074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11" descr="karandas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357430"/>
            <a:ext cx="1857388" cy="1851217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7072330" y="6143644"/>
            <a:ext cx="2071670" cy="714356"/>
          </a:xfrm>
          <a:prstGeom prst="actionButtonBlank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  </a:t>
            </a:r>
            <a:r>
              <a:rPr lang="ru-RU" sz="2000" b="1" dirty="0" smtClean="0">
                <a:solidFill>
                  <a:srgbClr val="002060"/>
                </a:solidFill>
              </a:rPr>
              <a:t>ОКОНЧАНИЕ УРОКА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28596" y="357166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ПОЮТ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5143504" y="357166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 ЯИЦ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>
            <a:hlinkClick r:id="rId4" action="ppaction://hlinksldjump"/>
          </p:cNvPr>
          <p:cNvSpPr/>
          <p:nvPr/>
        </p:nvSpPr>
        <p:spPr>
          <a:xfrm>
            <a:off x="5143504" y="1643050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НЕЗАМЕТНАЯ ОКРАСКА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>
            <a:hlinkClick r:id="rId5" action="ppaction://hlinksldjump"/>
          </p:cNvPr>
          <p:cNvSpPr/>
          <p:nvPr/>
        </p:nvSpPr>
        <p:spPr>
          <a:xfrm>
            <a:off x="5143504" y="2928934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ЯРКАЯ ОКРАСКА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>
            <a:hlinkClick r:id="rId6" action="ppaction://hlinksldjump"/>
          </p:cNvPr>
          <p:cNvSpPr/>
          <p:nvPr/>
        </p:nvSpPr>
        <p:spPr>
          <a:xfrm>
            <a:off x="5143504" y="4214818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ПЕРЬЯ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>
            <a:hlinkClick r:id="rId7" action="ppaction://hlinksldjump"/>
          </p:cNvPr>
          <p:cNvSpPr/>
          <p:nvPr/>
        </p:nvSpPr>
        <p:spPr>
          <a:xfrm>
            <a:off x="5143504" y="5500702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2 ЛАПКАХ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>
            <a:hlinkClick r:id="rId8" action="ppaction://hlinksldjump"/>
          </p:cNvPr>
          <p:cNvSpPr/>
          <p:nvPr/>
        </p:nvSpPr>
        <p:spPr>
          <a:xfrm>
            <a:off x="428596" y="1643050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КЛЮВ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428596" y="2928934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КРЫЛЬЯ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>
            <a:hlinkClick r:id="rId10" action="ppaction://hlinksldjump"/>
          </p:cNvPr>
          <p:cNvSpPr/>
          <p:nvPr/>
        </p:nvSpPr>
        <p:spPr>
          <a:xfrm>
            <a:off x="428596" y="4214818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ЛЕТАЮТ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>
            <a:hlinkClick r:id="rId11" action="ppaction://hlinksldjump"/>
          </p:cNvPr>
          <p:cNvSpPr/>
          <p:nvPr/>
        </p:nvSpPr>
        <p:spPr>
          <a:xfrm>
            <a:off x="428596" y="5500702"/>
            <a:ext cx="3643338" cy="10715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ХВОСТ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rId12" action="ppaction://hlinksldjump" highlightClick="1"/>
          </p:cNvPr>
          <p:cNvSpPr/>
          <p:nvPr/>
        </p:nvSpPr>
        <p:spPr>
          <a:xfrm>
            <a:off x="4143372" y="6286520"/>
            <a:ext cx="928694" cy="571480"/>
          </a:xfrm>
          <a:prstGeom prst="actionButtonForwardNex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3372" y="1071546"/>
            <a:ext cx="928694" cy="1285884"/>
          </a:xfrm>
          <a:prstGeom prst="round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43372" y="3643314"/>
            <a:ext cx="928694" cy="1285884"/>
          </a:xfrm>
          <a:prstGeom prst="roundRect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оловей - умеет петь - звук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571472" y="2571744"/>
            <a:ext cx="3810000" cy="2857500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птицы умеют петь.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86710" y="1285860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дра.jpg"/>
          <p:cNvPicPr>
            <a:picLocks noGrp="1" noChangeAspect="1"/>
          </p:cNvPicPr>
          <p:nvPr isPhoto="1"/>
        </p:nvPicPr>
        <p:blipFill>
          <a:blip r:embed="rId6" cstate="print">
            <a:lum/>
          </a:blip>
          <a:stretch>
            <a:fillRect/>
          </a:stretch>
        </p:blipFill>
        <p:spPr>
          <a:xfrm>
            <a:off x="4572000" y="2571744"/>
            <a:ext cx="3810026" cy="2857520"/>
          </a:xfrm>
          <a:prstGeom prst="roundRect">
            <a:avLst>
              <a:gd name="adj" fmla="val 650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85852" y="5429264"/>
            <a:ext cx="2008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8" y="5429264"/>
            <a:ext cx="1456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ВЫДРА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ловей 1">
            <a:hlinkClick r:id="" action="ppaction://media"/>
          </p:cNvPr>
          <p:cNvPicPr>
            <a:picLocks noRot="1" noChangeAspect="1"/>
          </p:cNvPicPr>
          <p:nvPr>
            <a:wavAudioFile r:embed="rId1" name="Соловей 1"/>
          </p:nvPr>
        </p:nvPicPr>
        <p:blipFill>
          <a:blip r:embed="rId7" cstate="print"/>
          <a:stretch>
            <a:fillRect/>
          </a:stretch>
        </p:blipFill>
        <p:spPr>
          <a:xfrm>
            <a:off x="2285984" y="6072206"/>
            <a:ext cx="357190" cy="357190"/>
          </a:xfrm>
          <a:prstGeom prst="rect">
            <a:avLst/>
          </a:prstGeom>
        </p:spPr>
      </p:pic>
      <p:pic>
        <p:nvPicPr>
          <p:cNvPr id="16" name="Выдра 1">
            <a:hlinkClick r:id="" action="ppaction://media"/>
          </p:cNvPr>
          <p:cNvPicPr>
            <a:picLocks noRot="1" noChangeAspect="1"/>
          </p:cNvPicPr>
          <p:nvPr>
            <a:wavAudioFile r:embed="rId2" name="Выдра 1"/>
          </p:nvPr>
        </p:nvPicPr>
        <p:blipFill>
          <a:blip r:embed="rId8" cstate="print"/>
          <a:stretch>
            <a:fillRect/>
          </a:stretch>
        </p:blipFill>
        <p:spPr>
          <a:xfrm>
            <a:off x="6072198" y="6019816"/>
            <a:ext cx="357190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44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8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 animBg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кас - есть клюв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57158" y="2500306"/>
            <a:ext cx="3499487" cy="314325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pic>
        <p:nvPicPr>
          <p:cNvPr id="6" name="Рисунок 5" descr="утконос клюв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143372" y="2500306"/>
            <a:ext cx="4752575" cy="319405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142984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есть клюв.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6710" y="1285860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57290" y="5572140"/>
            <a:ext cx="142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БЕКАС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72132" y="5643578"/>
            <a:ext cx="2037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УТКОНОС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3108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лухарь - хвост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71472" y="3000372"/>
            <a:ext cx="4114800" cy="24161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57158" y="1285860"/>
            <a:ext cx="8501122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Только у птиц есть хвост.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86710" y="1428736"/>
            <a:ext cx="928694" cy="857256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358214" y="6072206"/>
            <a:ext cx="785786" cy="785794"/>
          </a:xfrm>
          <a:prstGeom prst="actionButtonHom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okun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857752" y="3000372"/>
            <a:ext cx="3857652" cy="244857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643042" y="5429264"/>
            <a:ext cx="1866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ГЛУХАРЬ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5429264"/>
            <a:ext cx="1495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14546" y="214290"/>
            <a:ext cx="5000660" cy="571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утверждение верное?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453</Words>
  <Application>Microsoft Office PowerPoint</Application>
  <PresentationFormat>Экран (4:3)</PresentationFormat>
  <Paragraphs>124</Paragraphs>
  <Slides>20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Admin</cp:lastModifiedBy>
  <cp:revision>209</cp:revision>
  <dcterms:created xsi:type="dcterms:W3CDTF">2011-02-07T20:02:37Z</dcterms:created>
  <dcterms:modified xsi:type="dcterms:W3CDTF">2013-08-15T16:20:15Z</dcterms:modified>
</cp:coreProperties>
</file>