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1" r:id="rId5"/>
    <p:sldId id="260" r:id="rId6"/>
    <p:sldId id="263" r:id="rId7"/>
    <p:sldId id="265" r:id="rId8"/>
    <p:sldId id="276" r:id="rId9"/>
    <p:sldId id="266" r:id="rId10"/>
    <p:sldId id="267" r:id="rId11"/>
    <p:sldId id="268" r:id="rId12"/>
    <p:sldId id="270" r:id="rId13"/>
    <p:sldId id="271" r:id="rId14"/>
    <p:sldId id="272" r:id="rId15"/>
    <p:sldId id="262" r:id="rId16"/>
    <p:sldId id="269" r:id="rId17"/>
    <p:sldId id="273" r:id="rId18"/>
    <p:sldId id="278" r:id="rId19"/>
    <p:sldId id="279" r:id="rId20"/>
    <p:sldId id="274" r:id="rId21"/>
    <p:sldId id="280" r:id="rId22"/>
    <p:sldId id="281" r:id="rId23"/>
    <p:sldId id="282" r:id="rId24"/>
    <p:sldId id="284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954189"/>
    <a:srgbClr val="D6BBEB"/>
    <a:srgbClr val="B46422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Качество знаний по математике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Качество знаний по математике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2триместр</c:v>
                </c:pt>
                <c:pt idx="1">
                  <c:v> конец года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</c:v>
                </c:pt>
                <c:pt idx="1">
                  <c:v>58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axId val="94114944"/>
        <c:axId val="94116480"/>
      </c:barChart>
      <c:catAx>
        <c:axId val="94114944"/>
        <c:scaling>
          <c:orientation val="minMax"/>
        </c:scaling>
        <c:axPos val="b"/>
        <c:tickLblPos val="nextTo"/>
        <c:crossAx val="94116480"/>
        <c:crosses val="autoZero"/>
        <c:auto val="1"/>
        <c:lblAlgn val="ctr"/>
        <c:lblOffset val="100"/>
      </c:catAx>
      <c:valAx>
        <c:axId val="94116480"/>
        <c:scaling>
          <c:orientation val="minMax"/>
        </c:scaling>
        <c:axPos val="l"/>
        <c:majorGridlines/>
        <c:numFmt formatCode="General" sourceLinked="1"/>
        <c:tickLblPos val="nextTo"/>
        <c:crossAx val="941149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Качество знаний по русскому языку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Качество знаний по русскому языку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 триместр</c:v>
                </c:pt>
                <c:pt idx="1">
                  <c:v> Конец года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</c:v>
                </c:pt>
                <c:pt idx="1">
                  <c:v>63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axId val="94166400"/>
        <c:axId val="10122368"/>
      </c:barChart>
      <c:catAx>
        <c:axId val="94166400"/>
        <c:scaling>
          <c:orientation val="minMax"/>
        </c:scaling>
        <c:axPos val="b"/>
        <c:tickLblPos val="nextTo"/>
        <c:crossAx val="10122368"/>
        <c:crosses val="autoZero"/>
        <c:auto val="1"/>
        <c:lblAlgn val="ctr"/>
        <c:lblOffset val="100"/>
      </c:catAx>
      <c:valAx>
        <c:axId val="10122368"/>
        <c:scaling>
          <c:orientation val="minMax"/>
        </c:scaling>
        <c:axPos val="l"/>
        <c:majorGridlines/>
        <c:numFmt formatCode="General" sourceLinked="1"/>
        <c:tickLblPos val="nextTo"/>
        <c:crossAx val="94166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Качество знаний по литературному чтению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Качество знаний по литературному чтению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 триместр</c:v>
                </c:pt>
                <c:pt idx="1">
                  <c:v>Конец года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0.68</c:v>
                </c:pt>
                <c:pt idx="1">
                  <c:v>0.74000000000000055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</c:ser>
        <c:axId val="91300608"/>
        <c:axId val="91302528"/>
      </c:barChart>
      <c:catAx>
        <c:axId val="91300608"/>
        <c:scaling>
          <c:orientation val="minMax"/>
        </c:scaling>
        <c:axPos val="b"/>
        <c:tickLblPos val="nextTo"/>
        <c:crossAx val="91302528"/>
        <c:crosses val="autoZero"/>
        <c:auto val="1"/>
        <c:lblAlgn val="ctr"/>
        <c:lblOffset val="100"/>
      </c:catAx>
      <c:valAx>
        <c:axId val="91302528"/>
        <c:scaling>
          <c:orientation val="minMax"/>
        </c:scaling>
        <c:axPos val="l"/>
        <c:majorGridlines/>
        <c:numFmt formatCode="0%" sourceLinked="1"/>
        <c:tickLblPos val="nextTo"/>
        <c:crossAx val="91300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Качество знаний по окружающему миру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Качество знаний по окружающему миру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 триместр</c:v>
                </c:pt>
                <c:pt idx="1">
                  <c:v> Конец года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0.71000000000000052</c:v>
                </c:pt>
                <c:pt idx="1">
                  <c:v>0.87000000000000055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</c:ser>
        <c:axId val="75306112"/>
        <c:axId val="75307648"/>
      </c:barChart>
      <c:catAx>
        <c:axId val="75306112"/>
        <c:scaling>
          <c:orientation val="minMax"/>
        </c:scaling>
        <c:axPos val="b"/>
        <c:tickLblPos val="nextTo"/>
        <c:crossAx val="75307648"/>
        <c:crosses val="autoZero"/>
        <c:auto val="1"/>
        <c:lblAlgn val="ctr"/>
        <c:lblOffset val="100"/>
      </c:catAx>
      <c:valAx>
        <c:axId val="75307648"/>
        <c:scaling>
          <c:orientation val="minMax"/>
        </c:scaling>
        <c:axPos val="l"/>
        <c:majorGridlines/>
        <c:numFmt formatCode="0%" sourceLinked="1"/>
        <c:tickLblPos val="nextTo"/>
        <c:crossAx val="75306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783139492884491"/>
          <c:y val="0.12704157542437372"/>
          <c:w val="0.72158901008933563"/>
          <c:h val="0.6561474786065957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2010-2011г</c:v>
                </c:pt>
                <c:pt idx="1">
                  <c:v>2011-2012г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2010-2011г</c:v>
                </c:pt>
                <c:pt idx="1">
                  <c:v>2011-2012г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 2010-2011г</c:v>
                </c:pt>
                <c:pt idx="1">
                  <c:v>2011-2012г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0.41000000000000031</c:v>
                </c:pt>
                <c:pt idx="1">
                  <c:v>0.36000000000000032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</c:ser>
        <c:axId val="97423360"/>
        <c:axId val="97424896"/>
      </c:barChart>
      <c:catAx>
        <c:axId val="97423360"/>
        <c:scaling>
          <c:orientation val="minMax"/>
        </c:scaling>
        <c:axPos val="b"/>
        <c:tickLblPos val="nextTo"/>
        <c:crossAx val="97424896"/>
        <c:crosses val="autoZero"/>
        <c:auto val="1"/>
        <c:lblAlgn val="ctr"/>
        <c:lblOffset val="100"/>
      </c:catAx>
      <c:valAx>
        <c:axId val="97424896"/>
        <c:scaling>
          <c:orientation val="minMax"/>
        </c:scaling>
        <c:axPos val="l"/>
        <c:majorGridlines/>
        <c:numFmt formatCode="General" sourceLinked="1"/>
        <c:tickLblPos val="nextTo"/>
        <c:crossAx val="97423360"/>
        <c:crosses val="autoZero"/>
        <c:crossBetween val="between"/>
        <c:minorUnit val="1.0000000000000007E-2"/>
      </c:valAx>
    </c:plotArea>
    <c:legend>
      <c:legendPos val="r"/>
      <c:legendEntry>
        <c:idx val="0"/>
        <c:delete val="1"/>
      </c:legendEntry>
      <c:legendEntry>
        <c:idx val="1"/>
        <c:delete val="1"/>
      </c:legendEntry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Лист1!$F$1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Лист1!$E$2:$E$6</c:f>
              <c:strCache>
                <c:ptCount val="5"/>
                <c:pt idx="0">
                  <c:v> Начало года</c:v>
                </c:pt>
                <c:pt idx="1">
                  <c:v> </c:v>
                </c:pt>
                <c:pt idx="2">
                  <c:v> Середина года</c:v>
                </c:pt>
                <c:pt idx="3">
                  <c:v> </c:v>
                </c:pt>
                <c:pt idx="4">
                  <c:v>Конец года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 formatCode="0%">
                  <c:v>0.19000000000000006</c:v>
                </c:pt>
                <c:pt idx="1">
                  <c:v>0</c:v>
                </c:pt>
                <c:pt idx="2" formatCode="0%">
                  <c:v>0.38000000000000084</c:v>
                </c:pt>
                <c:pt idx="3">
                  <c:v>0</c:v>
                </c:pt>
                <c:pt idx="4" formatCode="0%">
                  <c:v>0.46</c:v>
                </c:pt>
              </c:numCache>
            </c:numRef>
          </c:val>
        </c:ser>
        <c:ser>
          <c:idx val="1"/>
          <c:order val="1"/>
          <c:tx>
            <c:strRef>
              <c:f>Лист1!$G$1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Лист1!$E$2:$E$6</c:f>
              <c:strCache>
                <c:ptCount val="5"/>
                <c:pt idx="0">
                  <c:v> Начало года</c:v>
                </c:pt>
                <c:pt idx="1">
                  <c:v> </c:v>
                </c:pt>
                <c:pt idx="2">
                  <c:v> Середина года</c:v>
                </c:pt>
                <c:pt idx="3">
                  <c:v> </c:v>
                </c:pt>
                <c:pt idx="4">
                  <c:v>Конец года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 formatCode="0%">
                  <c:v>0.12000000000000002</c:v>
                </c:pt>
                <c:pt idx="1">
                  <c:v>0</c:v>
                </c:pt>
                <c:pt idx="2" formatCode="0%">
                  <c:v>0.5</c:v>
                </c:pt>
                <c:pt idx="3">
                  <c:v>0</c:v>
                </c:pt>
                <c:pt idx="4" formatCode="0%">
                  <c:v>0.9</c:v>
                </c:pt>
              </c:numCache>
            </c:numRef>
          </c:val>
        </c:ser>
        <c:ser>
          <c:idx val="2"/>
          <c:order val="2"/>
          <c:tx>
            <c:strRef>
              <c:f>Лист1!$H$1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Лист1!$E$2:$E$6</c:f>
              <c:strCache>
                <c:ptCount val="5"/>
                <c:pt idx="0">
                  <c:v> Начало года</c:v>
                </c:pt>
                <c:pt idx="1">
                  <c:v> </c:v>
                </c:pt>
                <c:pt idx="2">
                  <c:v> Середина года</c:v>
                </c:pt>
                <c:pt idx="3">
                  <c:v> </c:v>
                </c:pt>
                <c:pt idx="4">
                  <c:v>Конец года</c:v>
                </c:pt>
              </c:strCache>
            </c:strRef>
          </c:cat>
          <c:val>
            <c:numRef>
              <c:f>Лист1!$H$2:$H$6</c:f>
              <c:numCache>
                <c:formatCode>General</c:formatCode>
                <c:ptCount val="5"/>
                <c:pt idx="0" formatCode="0%">
                  <c:v>0.8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%">
                  <c:v>0</c:v>
                </c:pt>
              </c:numCache>
            </c:numRef>
          </c:val>
        </c:ser>
        <c:axId val="98239616"/>
        <c:axId val="98241152"/>
      </c:barChart>
      <c:catAx>
        <c:axId val="98239616"/>
        <c:scaling>
          <c:orientation val="minMax"/>
        </c:scaling>
        <c:axPos val="b"/>
        <c:tickLblPos val="nextTo"/>
        <c:crossAx val="98241152"/>
        <c:crosses val="autoZero"/>
        <c:auto val="1"/>
        <c:lblAlgn val="ctr"/>
        <c:lblOffset val="100"/>
      </c:catAx>
      <c:valAx>
        <c:axId val="98241152"/>
        <c:scaling>
          <c:orientation val="minMax"/>
        </c:scaling>
        <c:axPos val="l"/>
        <c:majorGridlines/>
        <c:numFmt formatCode="0%" sourceLinked="1"/>
        <c:tickLblPos val="nextTo"/>
        <c:crossAx val="98239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658585782223608"/>
          <c:y val="0.21127320798017379"/>
          <c:w val="0.10758827490154529"/>
          <c:h val="0.5962324060984967"/>
        </c:manualLayout>
      </c:layout>
    </c:legend>
    <c:plotVisOnly val="1"/>
  </c:chart>
  <c:externalData r:id="rId1"/>
</c:chartSpac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76A422-9A62-432D-A650-64F2701484F1}" type="doc">
      <dgm:prSet loTypeId="urn:microsoft.com/office/officeart/2005/8/layout/bProcess4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C6219CD-8EDD-4673-9D32-EF488F29F6D6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C00000"/>
              </a:solidFill>
            </a:rPr>
            <a:t>«Не навреди!».</a:t>
          </a:r>
          <a:r>
            <a:rPr lang="ru-RU" sz="1800" b="1" dirty="0" smtClean="0">
              <a:solidFill>
                <a:srgbClr val="C00000"/>
              </a:solidFill>
            </a:rPr>
            <a:t> </a:t>
          </a:r>
          <a:endParaRPr lang="ru-RU" sz="1800" b="1" dirty="0">
            <a:solidFill>
              <a:srgbClr val="C00000"/>
            </a:solidFill>
          </a:endParaRPr>
        </a:p>
      </dgm:t>
    </dgm:pt>
    <dgm:pt modelId="{5D239D18-2123-481A-8A8B-932B5FFD789D}" type="parTrans" cxnId="{D0E1AA0D-0419-4228-840A-644E418CDE99}">
      <dgm:prSet/>
      <dgm:spPr/>
      <dgm:t>
        <a:bodyPr/>
        <a:lstStyle/>
        <a:p>
          <a:endParaRPr lang="ru-RU"/>
        </a:p>
      </dgm:t>
    </dgm:pt>
    <dgm:pt modelId="{D6A527E9-7830-426B-9747-7848DEE2183B}" type="sibTrans" cxnId="{D0E1AA0D-0419-4228-840A-644E418CDE99}">
      <dgm:prSet/>
      <dgm:spPr/>
      <dgm:t>
        <a:bodyPr/>
        <a:lstStyle/>
        <a:p>
          <a:endParaRPr lang="ru-RU"/>
        </a:p>
      </dgm:t>
    </dgm:pt>
    <dgm:pt modelId="{E3E12E5B-7BE9-4DA9-8896-B6B388565D22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954189"/>
              </a:solidFill>
            </a:rPr>
            <a:t>Принцип сознательности</a:t>
          </a:r>
          <a:endParaRPr lang="ru-RU" sz="1800" dirty="0">
            <a:solidFill>
              <a:srgbClr val="954189"/>
            </a:solidFill>
          </a:endParaRPr>
        </a:p>
      </dgm:t>
    </dgm:pt>
    <dgm:pt modelId="{58F68F82-C16B-4DF7-999E-28B700328D18}" type="parTrans" cxnId="{89AF7A17-5EF5-4748-9474-94FEA878C51D}">
      <dgm:prSet/>
      <dgm:spPr/>
      <dgm:t>
        <a:bodyPr/>
        <a:lstStyle/>
        <a:p>
          <a:endParaRPr lang="ru-RU"/>
        </a:p>
      </dgm:t>
    </dgm:pt>
    <dgm:pt modelId="{62AA8849-C6CF-4A0E-8ECC-58ED9466F362}" type="sibTrans" cxnId="{89AF7A17-5EF5-4748-9474-94FEA878C51D}">
      <dgm:prSet/>
      <dgm:spPr/>
      <dgm:t>
        <a:bodyPr/>
        <a:lstStyle/>
        <a:p>
          <a:endParaRPr lang="ru-RU"/>
        </a:p>
      </dgm:t>
    </dgm:pt>
    <dgm:pt modelId="{BAC7656F-F58D-444C-B869-E951D4B67DF9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rgbClr val="7030A0"/>
              </a:solidFill>
            </a:rPr>
            <a:t>Принцип систематичности и последовательности </a:t>
          </a:r>
          <a:endParaRPr lang="ru-RU" sz="1600" b="1" dirty="0">
            <a:solidFill>
              <a:srgbClr val="7030A0"/>
            </a:solidFill>
          </a:endParaRPr>
        </a:p>
      </dgm:t>
    </dgm:pt>
    <dgm:pt modelId="{BEA53060-F09F-4B00-9FBE-97496D3A03CA}" type="parTrans" cxnId="{B8C0EF73-9A3D-406E-8737-A345AF4D588B}">
      <dgm:prSet/>
      <dgm:spPr/>
      <dgm:t>
        <a:bodyPr/>
        <a:lstStyle/>
        <a:p>
          <a:endParaRPr lang="ru-RU"/>
        </a:p>
      </dgm:t>
    </dgm:pt>
    <dgm:pt modelId="{69BECCB5-2391-4646-8702-D56A0A89FA19}" type="sibTrans" cxnId="{B8C0EF73-9A3D-406E-8737-A345AF4D588B}">
      <dgm:prSet/>
      <dgm:spPr/>
      <dgm:t>
        <a:bodyPr/>
        <a:lstStyle/>
        <a:p>
          <a:endParaRPr lang="ru-RU"/>
        </a:p>
      </dgm:t>
    </dgm:pt>
    <dgm:pt modelId="{A1FB6BEF-98C7-46C0-BB63-135205D51916}">
      <dgm:prSet phldrT="[Текст]"/>
      <dgm:spPr/>
      <dgm:t>
        <a:bodyPr/>
        <a:lstStyle/>
        <a:p>
          <a:r>
            <a:rPr lang="ru-RU" b="1" i="1" dirty="0" smtClean="0">
              <a:solidFill>
                <a:srgbClr val="FF0000"/>
              </a:solidFill>
            </a:rPr>
            <a:t>Принцип повторения </a:t>
          </a:r>
          <a:endParaRPr lang="ru-RU" b="1" dirty="0">
            <a:solidFill>
              <a:srgbClr val="FF0000"/>
            </a:solidFill>
          </a:endParaRPr>
        </a:p>
      </dgm:t>
    </dgm:pt>
    <dgm:pt modelId="{70769001-83C1-458E-BBD0-B24B4CE1C89E}" type="parTrans" cxnId="{7EF7C180-7DC6-4D6B-ADA0-AEA95D17C946}">
      <dgm:prSet/>
      <dgm:spPr/>
      <dgm:t>
        <a:bodyPr/>
        <a:lstStyle/>
        <a:p>
          <a:endParaRPr lang="ru-RU"/>
        </a:p>
      </dgm:t>
    </dgm:pt>
    <dgm:pt modelId="{E785E5E4-0E28-41F7-BE84-4DBD0F0BF851}" type="sibTrans" cxnId="{7EF7C180-7DC6-4D6B-ADA0-AEA95D17C946}">
      <dgm:prSet/>
      <dgm:spPr/>
      <dgm:t>
        <a:bodyPr/>
        <a:lstStyle/>
        <a:p>
          <a:endParaRPr lang="ru-RU"/>
        </a:p>
      </dgm:t>
    </dgm:pt>
    <dgm:pt modelId="{6DA974C0-CDD8-4E19-95C0-36EE266E2147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1">
                  <a:lumMod val="50000"/>
                </a:schemeClr>
              </a:solidFill>
            </a:rPr>
            <a:t>Принцип постепенности </a:t>
          </a:r>
          <a:endParaRPr lang="ru-RU" b="1" dirty="0">
            <a:solidFill>
              <a:schemeClr val="accent1">
                <a:lumMod val="50000"/>
              </a:schemeClr>
            </a:solidFill>
          </a:endParaRPr>
        </a:p>
      </dgm:t>
    </dgm:pt>
    <dgm:pt modelId="{9F085FB1-8521-4E30-B5A2-C2BF02CF9FB1}" type="parTrans" cxnId="{0E20C197-78E7-4EDF-9C6A-56F316EE85A9}">
      <dgm:prSet/>
      <dgm:spPr/>
      <dgm:t>
        <a:bodyPr/>
        <a:lstStyle/>
        <a:p>
          <a:endParaRPr lang="ru-RU"/>
        </a:p>
      </dgm:t>
    </dgm:pt>
    <dgm:pt modelId="{5523F73C-4EF4-4924-B953-B04854ECAF96}" type="sibTrans" cxnId="{0E20C197-78E7-4EDF-9C6A-56F316EE85A9}">
      <dgm:prSet/>
      <dgm:spPr/>
      <dgm:t>
        <a:bodyPr/>
        <a:lstStyle/>
        <a:p>
          <a:endParaRPr lang="ru-RU"/>
        </a:p>
      </dgm:t>
    </dgm:pt>
    <dgm:pt modelId="{AF9D589B-0A90-48D0-B53A-6DA490BE1121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6">
                  <a:lumMod val="50000"/>
                </a:schemeClr>
              </a:solidFill>
            </a:rPr>
            <a:t>Принцип индивидуализации и доступности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D19B8FD6-B9EE-46CE-8317-72E81013D352}" type="parTrans" cxnId="{8B92A0DC-907D-420F-9C28-5DD686CBC23A}">
      <dgm:prSet/>
      <dgm:spPr/>
      <dgm:t>
        <a:bodyPr/>
        <a:lstStyle/>
        <a:p>
          <a:endParaRPr lang="ru-RU"/>
        </a:p>
      </dgm:t>
    </dgm:pt>
    <dgm:pt modelId="{711EC10C-E17C-4C40-96F6-34D14F2610E8}" type="sibTrans" cxnId="{8B92A0DC-907D-420F-9C28-5DD686CBC23A}">
      <dgm:prSet/>
      <dgm:spPr/>
      <dgm:t>
        <a:bodyPr/>
        <a:lstStyle/>
        <a:p>
          <a:endParaRPr lang="ru-RU"/>
        </a:p>
      </dgm:t>
    </dgm:pt>
    <dgm:pt modelId="{4D577F4D-E996-4C8F-BED2-540B36BF055E}">
      <dgm:prSet phldrT="[Текст]"/>
      <dgm:spPr/>
      <dgm:t>
        <a:bodyPr/>
        <a:lstStyle/>
        <a:p>
          <a:r>
            <a:rPr lang="ru-RU" b="1" i="1" dirty="0" smtClean="0">
              <a:solidFill>
                <a:srgbClr val="FF0000"/>
              </a:solidFill>
            </a:rPr>
            <a:t>Принцип наглядности </a:t>
          </a:r>
          <a:endParaRPr lang="ru-RU" b="1" dirty="0">
            <a:solidFill>
              <a:srgbClr val="FF0000"/>
            </a:solidFill>
          </a:endParaRPr>
        </a:p>
      </dgm:t>
    </dgm:pt>
    <dgm:pt modelId="{FB1E02A1-81DB-4304-B7A9-2DD40BDFB987}" type="parTrans" cxnId="{B678AC75-4DEA-4873-A82F-9033B0B9F98C}">
      <dgm:prSet/>
      <dgm:spPr/>
      <dgm:t>
        <a:bodyPr/>
        <a:lstStyle/>
        <a:p>
          <a:endParaRPr lang="ru-RU"/>
        </a:p>
      </dgm:t>
    </dgm:pt>
    <dgm:pt modelId="{BC15F211-B4B9-4EE0-97FB-25B3481F2D35}" type="sibTrans" cxnId="{B678AC75-4DEA-4873-A82F-9033B0B9F98C}">
      <dgm:prSet/>
      <dgm:spPr/>
      <dgm:t>
        <a:bodyPr/>
        <a:lstStyle/>
        <a:p>
          <a:endParaRPr lang="ru-RU"/>
        </a:p>
      </dgm:t>
    </dgm:pt>
    <dgm:pt modelId="{877E8A84-42CD-44D3-AF23-7D3C6CEAF971}">
      <dgm:prSet phldrT="[Текст]"/>
      <dgm:spPr/>
      <dgm:t>
        <a:bodyPr/>
        <a:lstStyle/>
        <a:p>
          <a:r>
            <a:rPr lang="ru-RU" b="1" i="1" dirty="0" smtClean="0">
              <a:solidFill>
                <a:srgbClr val="FFFF00"/>
              </a:solidFill>
            </a:rPr>
            <a:t>Принцип оздоровительной направленности </a:t>
          </a:r>
          <a:endParaRPr lang="ru-RU" b="1" dirty="0">
            <a:solidFill>
              <a:srgbClr val="FFFF00"/>
            </a:solidFill>
          </a:endParaRPr>
        </a:p>
      </dgm:t>
    </dgm:pt>
    <dgm:pt modelId="{F6BA5586-22E1-4BF9-9A5D-0EAFB5D8297F}" type="parTrans" cxnId="{7B4D8B49-0523-463C-9CFC-32C91F9B7081}">
      <dgm:prSet/>
      <dgm:spPr/>
      <dgm:t>
        <a:bodyPr/>
        <a:lstStyle/>
        <a:p>
          <a:endParaRPr lang="ru-RU"/>
        </a:p>
      </dgm:t>
    </dgm:pt>
    <dgm:pt modelId="{E686722D-3D08-4451-B72D-95E5550F86B1}" type="sibTrans" cxnId="{7B4D8B49-0523-463C-9CFC-32C91F9B7081}">
      <dgm:prSet/>
      <dgm:spPr/>
      <dgm:t>
        <a:bodyPr/>
        <a:lstStyle/>
        <a:p>
          <a:endParaRPr lang="ru-RU"/>
        </a:p>
      </dgm:t>
    </dgm:pt>
    <dgm:pt modelId="{63B02C31-21B1-438F-AC77-91451B357DB3}">
      <dgm:prSet phldrT="[Текст]"/>
      <dgm:spPr/>
      <dgm:t>
        <a:bodyPr/>
        <a:lstStyle/>
        <a:p>
          <a:r>
            <a:rPr lang="ru-RU" b="1" i="1" dirty="0" smtClean="0">
              <a:solidFill>
                <a:srgbClr val="FF0000"/>
              </a:solidFill>
            </a:rPr>
            <a:t>Принцип всестороннего и гармоничного развития личности</a:t>
          </a:r>
          <a:r>
            <a:rPr lang="ru-RU" i="1" dirty="0" smtClean="0"/>
            <a:t>. </a:t>
          </a:r>
          <a:endParaRPr lang="ru-RU" dirty="0"/>
        </a:p>
      </dgm:t>
    </dgm:pt>
    <dgm:pt modelId="{C2025A93-36A4-49EE-AB3B-3F9B0A7D6F96}" type="parTrans" cxnId="{B79EF4CB-9F0E-42AD-B72A-509CFEE1706F}">
      <dgm:prSet/>
      <dgm:spPr/>
      <dgm:t>
        <a:bodyPr/>
        <a:lstStyle/>
        <a:p>
          <a:endParaRPr lang="ru-RU"/>
        </a:p>
      </dgm:t>
    </dgm:pt>
    <dgm:pt modelId="{98FD40BA-2D59-4D1D-AC27-A20C2D6F44C5}" type="sibTrans" cxnId="{B79EF4CB-9F0E-42AD-B72A-509CFEE1706F}">
      <dgm:prSet/>
      <dgm:spPr/>
      <dgm:t>
        <a:bodyPr/>
        <a:lstStyle/>
        <a:p>
          <a:endParaRPr lang="ru-RU"/>
        </a:p>
      </dgm:t>
    </dgm:pt>
    <dgm:pt modelId="{235DEB67-BE19-4D61-8DF8-491B0E0499A8}" type="pres">
      <dgm:prSet presAssocID="{6976A422-9A62-432D-A650-64F2701484F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CCE1642-DD3D-4050-8658-A87DA6599561}" type="pres">
      <dgm:prSet presAssocID="{8C6219CD-8EDD-4673-9D32-EF488F29F6D6}" presName="compNode" presStyleCnt="0"/>
      <dgm:spPr/>
    </dgm:pt>
    <dgm:pt modelId="{FA23F0EF-23FC-4158-8008-5616C2746BED}" type="pres">
      <dgm:prSet presAssocID="{8C6219CD-8EDD-4673-9D32-EF488F29F6D6}" presName="dummyConnPt" presStyleCnt="0"/>
      <dgm:spPr/>
    </dgm:pt>
    <dgm:pt modelId="{026B6EE1-1B54-4F63-B70E-A6C88296BE35}" type="pres">
      <dgm:prSet presAssocID="{8C6219CD-8EDD-4673-9D32-EF488F29F6D6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4D5BC-99BD-47D5-9F0D-26E3C200ABF1}" type="pres">
      <dgm:prSet presAssocID="{D6A527E9-7830-426B-9747-7848DEE2183B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EDAC789F-1B6C-4D25-9EE0-564B347F8F03}" type="pres">
      <dgm:prSet presAssocID="{E3E12E5B-7BE9-4DA9-8896-B6B388565D22}" presName="compNode" presStyleCnt="0"/>
      <dgm:spPr/>
    </dgm:pt>
    <dgm:pt modelId="{E737658A-DC01-49A8-8C0B-2D20175CE44C}" type="pres">
      <dgm:prSet presAssocID="{E3E12E5B-7BE9-4DA9-8896-B6B388565D22}" presName="dummyConnPt" presStyleCnt="0"/>
      <dgm:spPr/>
    </dgm:pt>
    <dgm:pt modelId="{2AF1C4AC-5752-46F8-80A8-33CF9D32D3BA}" type="pres">
      <dgm:prSet presAssocID="{E3E12E5B-7BE9-4DA9-8896-B6B388565D2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F9B53-BAA5-4B52-9D56-06E7D93E5F38}" type="pres">
      <dgm:prSet presAssocID="{62AA8849-C6CF-4A0E-8ECC-58ED9466F362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9A5D5DFC-30CF-429D-82EF-0A31C196B006}" type="pres">
      <dgm:prSet presAssocID="{BAC7656F-F58D-444C-B869-E951D4B67DF9}" presName="compNode" presStyleCnt="0"/>
      <dgm:spPr/>
    </dgm:pt>
    <dgm:pt modelId="{5AF6856B-7D3B-4A1D-95A4-0AB0A164149F}" type="pres">
      <dgm:prSet presAssocID="{BAC7656F-F58D-444C-B869-E951D4B67DF9}" presName="dummyConnPt" presStyleCnt="0"/>
      <dgm:spPr/>
    </dgm:pt>
    <dgm:pt modelId="{72182F67-3CC1-4C62-BD67-20C802D54128}" type="pres">
      <dgm:prSet presAssocID="{BAC7656F-F58D-444C-B869-E951D4B67DF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0C960-2100-4E93-936A-17266EAC9FAD}" type="pres">
      <dgm:prSet presAssocID="{69BECCB5-2391-4646-8702-D56A0A89FA19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51C34FB3-E1D3-4370-B38F-822B7F05C68D}" type="pres">
      <dgm:prSet presAssocID="{A1FB6BEF-98C7-46C0-BB63-135205D51916}" presName="compNode" presStyleCnt="0"/>
      <dgm:spPr/>
    </dgm:pt>
    <dgm:pt modelId="{0704E342-845B-4F68-A403-E03EA002F78B}" type="pres">
      <dgm:prSet presAssocID="{A1FB6BEF-98C7-46C0-BB63-135205D51916}" presName="dummyConnPt" presStyleCnt="0"/>
      <dgm:spPr/>
    </dgm:pt>
    <dgm:pt modelId="{3707BE17-70CB-42D6-9114-AD6F56565135}" type="pres">
      <dgm:prSet presAssocID="{A1FB6BEF-98C7-46C0-BB63-135205D51916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73C33-EC7D-4185-88F7-FF0D8FB4C573}" type="pres">
      <dgm:prSet presAssocID="{E785E5E4-0E28-41F7-BE84-4DBD0F0BF851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E3AE3355-9B5C-465B-9206-1892DFD4A021}" type="pres">
      <dgm:prSet presAssocID="{6DA974C0-CDD8-4E19-95C0-36EE266E2147}" presName="compNode" presStyleCnt="0"/>
      <dgm:spPr/>
    </dgm:pt>
    <dgm:pt modelId="{B81410AB-0C03-43C3-84BD-B389ADA0C9C2}" type="pres">
      <dgm:prSet presAssocID="{6DA974C0-CDD8-4E19-95C0-36EE266E2147}" presName="dummyConnPt" presStyleCnt="0"/>
      <dgm:spPr/>
    </dgm:pt>
    <dgm:pt modelId="{F8E7A792-55E7-4D1E-927C-3480C79D2C22}" type="pres">
      <dgm:prSet presAssocID="{6DA974C0-CDD8-4E19-95C0-36EE266E214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754E1-EB22-46FA-A57B-B50032C12268}" type="pres">
      <dgm:prSet presAssocID="{5523F73C-4EF4-4924-B953-B04854ECAF96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3E632E0F-D950-485B-925F-2380609D75D5}" type="pres">
      <dgm:prSet presAssocID="{AF9D589B-0A90-48D0-B53A-6DA490BE1121}" presName="compNode" presStyleCnt="0"/>
      <dgm:spPr/>
    </dgm:pt>
    <dgm:pt modelId="{C203F760-3D83-4230-86BC-5B3C62791BD1}" type="pres">
      <dgm:prSet presAssocID="{AF9D589B-0A90-48D0-B53A-6DA490BE1121}" presName="dummyConnPt" presStyleCnt="0"/>
      <dgm:spPr/>
    </dgm:pt>
    <dgm:pt modelId="{4794D734-74DF-4E53-B97C-63EC450CA3B1}" type="pres">
      <dgm:prSet presAssocID="{AF9D589B-0A90-48D0-B53A-6DA490BE112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45EC6-9EF1-4D76-A69D-7486EE79915D}" type="pres">
      <dgm:prSet presAssocID="{711EC10C-E17C-4C40-96F6-34D14F2610E8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2EE72DA9-9108-47A3-8EA4-07BD32B8CB45}" type="pres">
      <dgm:prSet presAssocID="{4D577F4D-E996-4C8F-BED2-540B36BF055E}" presName="compNode" presStyleCnt="0"/>
      <dgm:spPr/>
    </dgm:pt>
    <dgm:pt modelId="{B646FF42-0FCC-4F35-A26D-02B9EC77E646}" type="pres">
      <dgm:prSet presAssocID="{4D577F4D-E996-4C8F-BED2-540B36BF055E}" presName="dummyConnPt" presStyleCnt="0"/>
      <dgm:spPr/>
    </dgm:pt>
    <dgm:pt modelId="{105E01FB-1DF2-4DF1-9159-A7104505B7C8}" type="pres">
      <dgm:prSet presAssocID="{4D577F4D-E996-4C8F-BED2-540B36BF055E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00FC8-100D-4B79-9C52-F035CCEFA89F}" type="pres">
      <dgm:prSet presAssocID="{BC15F211-B4B9-4EE0-97FB-25B3481F2D35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85AB7E24-1147-4D1D-B603-FB08D09ABB17}" type="pres">
      <dgm:prSet presAssocID="{877E8A84-42CD-44D3-AF23-7D3C6CEAF971}" presName="compNode" presStyleCnt="0"/>
      <dgm:spPr/>
    </dgm:pt>
    <dgm:pt modelId="{6E60405C-A351-4261-9A4D-9E67CBA72EEE}" type="pres">
      <dgm:prSet presAssocID="{877E8A84-42CD-44D3-AF23-7D3C6CEAF971}" presName="dummyConnPt" presStyleCnt="0"/>
      <dgm:spPr/>
    </dgm:pt>
    <dgm:pt modelId="{AD3F9BA4-4F9E-4EA7-AFCC-76DD120C56BC}" type="pres">
      <dgm:prSet presAssocID="{877E8A84-42CD-44D3-AF23-7D3C6CEAF971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6682C-BEAE-4700-BB82-DD838C23E805}" type="pres">
      <dgm:prSet presAssocID="{E686722D-3D08-4451-B72D-95E5550F86B1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093B2AE5-8F65-4EFE-9EBC-706FC8E81710}" type="pres">
      <dgm:prSet presAssocID="{63B02C31-21B1-438F-AC77-91451B357DB3}" presName="compNode" presStyleCnt="0"/>
      <dgm:spPr/>
    </dgm:pt>
    <dgm:pt modelId="{9A312801-58A5-47A2-8D9C-3BDAAFA85B2A}" type="pres">
      <dgm:prSet presAssocID="{63B02C31-21B1-438F-AC77-91451B357DB3}" presName="dummyConnPt" presStyleCnt="0"/>
      <dgm:spPr/>
    </dgm:pt>
    <dgm:pt modelId="{FC80DA4F-680F-4E4E-882E-D10A1716ABD8}" type="pres">
      <dgm:prSet presAssocID="{63B02C31-21B1-438F-AC77-91451B357DB3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0222AD-FF76-473B-83BF-0AF5D965E3DF}" type="presOf" srcId="{6DA974C0-CDD8-4E19-95C0-36EE266E2147}" destId="{F8E7A792-55E7-4D1E-927C-3480C79D2C22}" srcOrd="0" destOrd="0" presId="urn:microsoft.com/office/officeart/2005/8/layout/bProcess4"/>
    <dgm:cxn modelId="{89AF7A17-5EF5-4748-9474-94FEA878C51D}" srcId="{6976A422-9A62-432D-A650-64F2701484F1}" destId="{E3E12E5B-7BE9-4DA9-8896-B6B388565D22}" srcOrd="1" destOrd="0" parTransId="{58F68F82-C16B-4DF7-999E-28B700328D18}" sibTransId="{62AA8849-C6CF-4A0E-8ECC-58ED9466F362}"/>
    <dgm:cxn modelId="{8489A763-F261-494E-8B92-8624F7F641D6}" type="presOf" srcId="{BC15F211-B4B9-4EE0-97FB-25B3481F2D35}" destId="{AEB00FC8-100D-4B79-9C52-F035CCEFA89F}" srcOrd="0" destOrd="0" presId="urn:microsoft.com/office/officeart/2005/8/layout/bProcess4"/>
    <dgm:cxn modelId="{0E20C197-78E7-4EDF-9C6A-56F316EE85A9}" srcId="{6976A422-9A62-432D-A650-64F2701484F1}" destId="{6DA974C0-CDD8-4E19-95C0-36EE266E2147}" srcOrd="4" destOrd="0" parTransId="{9F085FB1-8521-4E30-B5A2-C2BF02CF9FB1}" sibTransId="{5523F73C-4EF4-4924-B953-B04854ECAF96}"/>
    <dgm:cxn modelId="{AA4FBC51-F7B7-45D0-9B3C-8C4DC3F4BC82}" type="presOf" srcId="{E3E12E5B-7BE9-4DA9-8896-B6B388565D22}" destId="{2AF1C4AC-5752-46F8-80A8-33CF9D32D3BA}" srcOrd="0" destOrd="0" presId="urn:microsoft.com/office/officeart/2005/8/layout/bProcess4"/>
    <dgm:cxn modelId="{A05A4CF0-E6A8-4C66-AFCC-16FCB62B6E29}" type="presOf" srcId="{6976A422-9A62-432D-A650-64F2701484F1}" destId="{235DEB67-BE19-4D61-8DF8-491B0E0499A8}" srcOrd="0" destOrd="0" presId="urn:microsoft.com/office/officeart/2005/8/layout/bProcess4"/>
    <dgm:cxn modelId="{27A1E16B-BEB4-484A-8FE4-219472476A28}" type="presOf" srcId="{E785E5E4-0E28-41F7-BE84-4DBD0F0BF851}" destId="{13073C33-EC7D-4185-88F7-FF0D8FB4C573}" srcOrd="0" destOrd="0" presId="urn:microsoft.com/office/officeart/2005/8/layout/bProcess4"/>
    <dgm:cxn modelId="{AA3D85D3-3C43-4E11-8EF7-0CD7B09118AA}" type="presOf" srcId="{62AA8849-C6CF-4A0E-8ECC-58ED9466F362}" destId="{E3EF9B53-BAA5-4B52-9D56-06E7D93E5F38}" srcOrd="0" destOrd="0" presId="urn:microsoft.com/office/officeart/2005/8/layout/bProcess4"/>
    <dgm:cxn modelId="{D64409B6-7EEE-42C9-A482-995D008BB3D0}" type="presOf" srcId="{4D577F4D-E996-4C8F-BED2-540B36BF055E}" destId="{105E01FB-1DF2-4DF1-9159-A7104505B7C8}" srcOrd="0" destOrd="0" presId="urn:microsoft.com/office/officeart/2005/8/layout/bProcess4"/>
    <dgm:cxn modelId="{83947AE5-B51F-4F81-A67E-019764CEB4D7}" type="presOf" srcId="{E686722D-3D08-4451-B72D-95E5550F86B1}" destId="{0C86682C-BEAE-4700-BB82-DD838C23E805}" srcOrd="0" destOrd="0" presId="urn:microsoft.com/office/officeart/2005/8/layout/bProcess4"/>
    <dgm:cxn modelId="{D0E1AA0D-0419-4228-840A-644E418CDE99}" srcId="{6976A422-9A62-432D-A650-64F2701484F1}" destId="{8C6219CD-8EDD-4673-9D32-EF488F29F6D6}" srcOrd="0" destOrd="0" parTransId="{5D239D18-2123-481A-8A8B-932B5FFD789D}" sibTransId="{D6A527E9-7830-426B-9747-7848DEE2183B}"/>
    <dgm:cxn modelId="{7EF7C180-7DC6-4D6B-ADA0-AEA95D17C946}" srcId="{6976A422-9A62-432D-A650-64F2701484F1}" destId="{A1FB6BEF-98C7-46C0-BB63-135205D51916}" srcOrd="3" destOrd="0" parTransId="{70769001-83C1-458E-BBD0-B24B4CE1C89E}" sibTransId="{E785E5E4-0E28-41F7-BE84-4DBD0F0BF851}"/>
    <dgm:cxn modelId="{7B4D8B49-0523-463C-9CFC-32C91F9B7081}" srcId="{6976A422-9A62-432D-A650-64F2701484F1}" destId="{877E8A84-42CD-44D3-AF23-7D3C6CEAF971}" srcOrd="7" destOrd="0" parTransId="{F6BA5586-22E1-4BF9-9A5D-0EAFB5D8297F}" sibTransId="{E686722D-3D08-4451-B72D-95E5550F86B1}"/>
    <dgm:cxn modelId="{E1DF3302-583E-47A7-8310-F660EE0EC902}" type="presOf" srcId="{711EC10C-E17C-4C40-96F6-34D14F2610E8}" destId="{2C345EC6-9EF1-4D76-A69D-7486EE79915D}" srcOrd="0" destOrd="0" presId="urn:microsoft.com/office/officeart/2005/8/layout/bProcess4"/>
    <dgm:cxn modelId="{E4EA4E41-F796-4D9B-AADC-ACA529D28B76}" type="presOf" srcId="{8C6219CD-8EDD-4673-9D32-EF488F29F6D6}" destId="{026B6EE1-1B54-4F63-B70E-A6C88296BE35}" srcOrd="0" destOrd="0" presId="urn:microsoft.com/office/officeart/2005/8/layout/bProcess4"/>
    <dgm:cxn modelId="{B863C2F0-C043-4EAE-9200-444911F36AF1}" type="presOf" srcId="{877E8A84-42CD-44D3-AF23-7D3C6CEAF971}" destId="{AD3F9BA4-4F9E-4EA7-AFCC-76DD120C56BC}" srcOrd="0" destOrd="0" presId="urn:microsoft.com/office/officeart/2005/8/layout/bProcess4"/>
    <dgm:cxn modelId="{ADC529F9-2F22-48E7-884B-0FEDB22C28E2}" type="presOf" srcId="{BAC7656F-F58D-444C-B869-E951D4B67DF9}" destId="{72182F67-3CC1-4C62-BD67-20C802D54128}" srcOrd="0" destOrd="0" presId="urn:microsoft.com/office/officeart/2005/8/layout/bProcess4"/>
    <dgm:cxn modelId="{15FA9D5A-75C4-43AB-862D-86D364CFFD3C}" type="presOf" srcId="{63B02C31-21B1-438F-AC77-91451B357DB3}" destId="{FC80DA4F-680F-4E4E-882E-D10A1716ABD8}" srcOrd="0" destOrd="0" presId="urn:microsoft.com/office/officeart/2005/8/layout/bProcess4"/>
    <dgm:cxn modelId="{9B593B12-A05E-48BF-A74D-8FBBA8688E2B}" type="presOf" srcId="{69BECCB5-2391-4646-8702-D56A0A89FA19}" destId="{2760C960-2100-4E93-936A-17266EAC9FAD}" srcOrd="0" destOrd="0" presId="urn:microsoft.com/office/officeart/2005/8/layout/bProcess4"/>
    <dgm:cxn modelId="{B8C0EF73-9A3D-406E-8737-A345AF4D588B}" srcId="{6976A422-9A62-432D-A650-64F2701484F1}" destId="{BAC7656F-F58D-444C-B869-E951D4B67DF9}" srcOrd="2" destOrd="0" parTransId="{BEA53060-F09F-4B00-9FBE-97496D3A03CA}" sibTransId="{69BECCB5-2391-4646-8702-D56A0A89FA19}"/>
    <dgm:cxn modelId="{5F3D7987-AD61-4792-8E2D-27E9927E1B01}" type="presOf" srcId="{AF9D589B-0A90-48D0-B53A-6DA490BE1121}" destId="{4794D734-74DF-4E53-B97C-63EC450CA3B1}" srcOrd="0" destOrd="0" presId="urn:microsoft.com/office/officeart/2005/8/layout/bProcess4"/>
    <dgm:cxn modelId="{8B92A0DC-907D-420F-9C28-5DD686CBC23A}" srcId="{6976A422-9A62-432D-A650-64F2701484F1}" destId="{AF9D589B-0A90-48D0-B53A-6DA490BE1121}" srcOrd="5" destOrd="0" parTransId="{D19B8FD6-B9EE-46CE-8317-72E81013D352}" sibTransId="{711EC10C-E17C-4C40-96F6-34D14F2610E8}"/>
    <dgm:cxn modelId="{B79EF4CB-9F0E-42AD-B72A-509CFEE1706F}" srcId="{6976A422-9A62-432D-A650-64F2701484F1}" destId="{63B02C31-21B1-438F-AC77-91451B357DB3}" srcOrd="8" destOrd="0" parTransId="{C2025A93-36A4-49EE-AB3B-3F9B0A7D6F96}" sibTransId="{98FD40BA-2D59-4D1D-AC27-A20C2D6F44C5}"/>
    <dgm:cxn modelId="{6787DFCC-B8AC-4C1F-9A71-3E3D215DD3F3}" type="presOf" srcId="{A1FB6BEF-98C7-46C0-BB63-135205D51916}" destId="{3707BE17-70CB-42D6-9114-AD6F56565135}" srcOrd="0" destOrd="0" presId="urn:microsoft.com/office/officeart/2005/8/layout/bProcess4"/>
    <dgm:cxn modelId="{B678AC75-4DEA-4873-A82F-9033B0B9F98C}" srcId="{6976A422-9A62-432D-A650-64F2701484F1}" destId="{4D577F4D-E996-4C8F-BED2-540B36BF055E}" srcOrd="6" destOrd="0" parTransId="{FB1E02A1-81DB-4304-B7A9-2DD40BDFB987}" sibTransId="{BC15F211-B4B9-4EE0-97FB-25B3481F2D35}"/>
    <dgm:cxn modelId="{D45A94D3-BEA8-4495-AE27-9DBB4E68013C}" type="presOf" srcId="{5523F73C-4EF4-4924-B953-B04854ECAF96}" destId="{833754E1-EB22-46FA-A57B-B50032C12268}" srcOrd="0" destOrd="0" presId="urn:microsoft.com/office/officeart/2005/8/layout/bProcess4"/>
    <dgm:cxn modelId="{5859478F-BD69-4328-B80A-41C9714AEB9F}" type="presOf" srcId="{D6A527E9-7830-426B-9747-7848DEE2183B}" destId="{3B24D5BC-99BD-47D5-9F0D-26E3C200ABF1}" srcOrd="0" destOrd="0" presId="urn:microsoft.com/office/officeart/2005/8/layout/bProcess4"/>
    <dgm:cxn modelId="{3E6A0869-88EB-471D-A2E9-901D52AE189D}" type="presParOf" srcId="{235DEB67-BE19-4D61-8DF8-491B0E0499A8}" destId="{7CCE1642-DD3D-4050-8658-A87DA6599561}" srcOrd="0" destOrd="0" presId="urn:microsoft.com/office/officeart/2005/8/layout/bProcess4"/>
    <dgm:cxn modelId="{85AFEB2B-1ECD-49A3-919F-E64E76983075}" type="presParOf" srcId="{7CCE1642-DD3D-4050-8658-A87DA6599561}" destId="{FA23F0EF-23FC-4158-8008-5616C2746BED}" srcOrd="0" destOrd="0" presId="urn:microsoft.com/office/officeart/2005/8/layout/bProcess4"/>
    <dgm:cxn modelId="{53257FEA-1F4E-4335-A0C6-B40E2871A016}" type="presParOf" srcId="{7CCE1642-DD3D-4050-8658-A87DA6599561}" destId="{026B6EE1-1B54-4F63-B70E-A6C88296BE35}" srcOrd="1" destOrd="0" presId="urn:microsoft.com/office/officeart/2005/8/layout/bProcess4"/>
    <dgm:cxn modelId="{1E18EAC2-809C-47A6-BF57-FAD7FC2B3BB5}" type="presParOf" srcId="{235DEB67-BE19-4D61-8DF8-491B0E0499A8}" destId="{3B24D5BC-99BD-47D5-9F0D-26E3C200ABF1}" srcOrd="1" destOrd="0" presId="urn:microsoft.com/office/officeart/2005/8/layout/bProcess4"/>
    <dgm:cxn modelId="{0467D7CA-F28E-425E-B81E-23CC3B459162}" type="presParOf" srcId="{235DEB67-BE19-4D61-8DF8-491B0E0499A8}" destId="{EDAC789F-1B6C-4D25-9EE0-564B347F8F03}" srcOrd="2" destOrd="0" presId="urn:microsoft.com/office/officeart/2005/8/layout/bProcess4"/>
    <dgm:cxn modelId="{7CD396A8-330C-41BC-A883-71946418E2FE}" type="presParOf" srcId="{EDAC789F-1B6C-4D25-9EE0-564B347F8F03}" destId="{E737658A-DC01-49A8-8C0B-2D20175CE44C}" srcOrd="0" destOrd="0" presId="urn:microsoft.com/office/officeart/2005/8/layout/bProcess4"/>
    <dgm:cxn modelId="{C76F2465-6DAF-481B-95DB-BFE29FE86FCF}" type="presParOf" srcId="{EDAC789F-1B6C-4D25-9EE0-564B347F8F03}" destId="{2AF1C4AC-5752-46F8-80A8-33CF9D32D3BA}" srcOrd="1" destOrd="0" presId="urn:microsoft.com/office/officeart/2005/8/layout/bProcess4"/>
    <dgm:cxn modelId="{65B3A50B-B49C-4D2E-9A43-A40E33B974C7}" type="presParOf" srcId="{235DEB67-BE19-4D61-8DF8-491B0E0499A8}" destId="{E3EF9B53-BAA5-4B52-9D56-06E7D93E5F38}" srcOrd="3" destOrd="0" presId="urn:microsoft.com/office/officeart/2005/8/layout/bProcess4"/>
    <dgm:cxn modelId="{4B718771-8447-4AD8-8A11-953436B25D94}" type="presParOf" srcId="{235DEB67-BE19-4D61-8DF8-491B0E0499A8}" destId="{9A5D5DFC-30CF-429D-82EF-0A31C196B006}" srcOrd="4" destOrd="0" presId="urn:microsoft.com/office/officeart/2005/8/layout/bProcess4"/>
    <dgm:cxn modelId="{54F215AE-3736-41BE-849C-0F78D085FD32}" type="presParOf" srcId="{9A5D5DFC-30CF-429D-82EF-0A31C196B006}" destId="{5AF6856B-7D3B-4A1D-95A4-0AB0A164149F}" srcOrd="0" destOrd="0" presId="urn:microsoft.com/office/officeart/2005/8/layout/bProcess4"/>
    <dgm:cxn modelId="{13E1ACF3-9818-478B-8D4E-CD6B7A2B4F38}" type="presParOf" srcId="{9A5D5DFC-30CF-429D-82EF-0A31C196B006}" destId="{72182F67-3CC1-4C62-BD67-20C802D54128}" srcOrd="1" destOrd="0" presId="urn:microsoft.com/office/officeart/2005/8/layout/bProcess4"/>
    <dgm:cxn modelId="{2B19653A-5F35-46D8-966A-994A21773EDE}" type="presParOf" srcId="{235DEB67-BE19-4D61-8DF8-491B0E0499A8}" destId="{2760C960-2100-4E93-936A-17266EAC9FAD}" srcOrd="5" destOrd="0" presId="urn:microsoft.com/office/officeart/2005/8/layout/bProcess4"/>
    <dgm:cxn modelId="{9578673E-DE82-4B8A-BBBC-EF2FFB5AA86E}" type="presParOf" srcId="{235DEB67-BE19-4D61-8DF8-491B0E0499A8}" destId="{51C34FB3-E1D3-4370-B38F-822B7F05C68D}" srcOrd="6" destOrd="0" presId="urn:microsoft.com/office/officeart/2005/8/layout/bProcess4"/>
    <dgm:cxn modelId="{7E76D509-E35E-41CC-BA86-AF28C6BB7D24}" type="presParOf" srcId="{51C34FB3-E1D3-4370-B38F-822B7F05C68D}" destId="{0704E342-845B-4F68-A403-E03EA002F78B}" srcOrd="0" destOrd="0" presId="urn:microsoft.com/office/officeart/2005/8/layout/bProcess4"/>
    <dgm:cxn modelId="{9AC87273-83DB-45DF-BB0F-249E164C2359}" type="presParOf" srcId="{51C34FB3-E1D3-4370-B38F-822B7F05C68D}" destId="{3707BE17-70CB-42D6-9114-AD6F56565135}" srcOrd="1" destOrd="0" presId="urn:microsoft.com/office/officeart/2005/8/layout/bProcess4"/>
    <dgm:cxn modelId="{ECE7EE52-F83A-4068-AA2F-B8F71F356AD1}" type="presParOf" srcId="{235DEB67-BE19-4D61-8DF8-491B0E0499A8}" destId="{13073C33-EC7D-4185-88F7-FF0D8FB4C573}" srcOrd="7" destOrd="0" presId="urn:microsoft.com/office/officeart/2005/8/layout/bProcess4"/>
    <dgm:cxn modelId="{B2E9764C-2CA9-413D-96E0-60208E375924}" type="presParOf" srcId="{235DEB67-BE19-4D61-8DF8-491B0E0499A8}" destId="{E3AE3355-9B5C-465B-9206-1892DFD4A021}" srcOrd="8" destOrd="0" presId="urn:microsoft.com/office/officeart/2005/8/layout/bProcess4"/>
    <dgm:cxn modelId="{1E4FDE96-369F-4548-AA56-EBD3AEACF17C}" type="presParOf" srcId="{E3AE3355-9B5C-465B-9206-1892DFD4A021}" destId="{B81410AB-0C03-43C3-84BD-B389ADA0C9C2}" srcOrd="0" destOrd="0" presId="urn:microsoft.com/office/officeart/2005/8/layout/bProcess4"/>
    <dgm:cxn modelId="{6A2544A1-9639-46BE-9D70-F718556B7586}" type="presParOf" srcId="{E3AE3355-9B5C-465B-9206-1892DFD4A021}" destId="{F8E7A792-55E7-4D1E-927C-3480C79D2C22}" srcOrd="1" destOrd="0" presId="urn:microsoft.com/office/officeart/2005/8/layout/bProcess4"/>
    <dgm:cxn modelId="{4E4289AB-F83D-4C2C-98F5-39B83FA7BA23}" type="presParOf" srcId="{235DEB67-BE19-4D61-8DF8-491B0E0499A8}" destId="{833754E1-EB22-46FA-A57B-B50032C12268}" srcOrd="9" destOrd="0" presId="urn:microsoft.com/office/officeart/2005/8/layout/bProcess4"/>
    <dgm:cxn modelId="{F3166C5A-289E-4A3A-B894-F1850FCDFE71}" type="presParOf" srcId="{235DEB67-BE19-4D61-8DF8-491B0E0499A8}" destId="{3E632E0F-D950-485B-925F-2380609D75D5}" srcOrd="10" destOrd="0" presId="urn:microsoft.com/office/officeart/2005/8/layout/bProcess4"/>
    <dgm:cxn modelId="{8A72AE8E-DACE-4130-BDCC-3E7029F80B5E}" type="presParOf" srcId="{3E632E0F-D950-485B-925F-2380609D75D5}" destId="{C203F760-3D83-4230-86BC-5B3C62791BD1}" srcOrd="0" destOrd="0" presId="urn:microsoft.com/office/officeart/2005/8/layout/bProcess4"/>
    <dgm:cxn modelId="{A446799D-8AE4-457C-A9CB-55AC49267013}" type="presParOf" srcId="{3E632E0F-D950-485B-925F-2380609D75D5}" destId="{4794D734-74DF-4E53-B97C-63EC450CA3B1}" srcOrd="1" destOrd="0" presId="urn:microsoft.com/office/officeart/2005/8/layout/bProcess4"/>
    <dgm:cxn modelId="{0FAC3E43-726B-42CD-9216-9CC811208C4A}" type="presParOf" srcId="{235DEB67-BE19-4D61-8DF8-491B0E0499A8}" destId="{2C345EC6-9EF1-4D76-A69D-7486EE79915D}" srcOrd="11" destOrd="0" presId="urn:microsoft.com/office/officeart/2005/8/layout/bProcess4"/>
    <dgm:cxn modelId="{8FBAD7C3-9F79-44D0-BD48-185391847179}" type="presParOf" srcId="{235DEB67-BE19-4D61-8DF8-491B0E0499A8}" destId="{2EE72DA9-9108-47A3-8EA4-07BD32B8CB45}" srcOrd="12" destOrd="0" presId="urn:microsoft.com/office/officeart/2005/8/layout/bProcess4"/>
    <dgm:cxn modelId="{BC153BC3-0A63-4368-B36B-31CCFB286C86}" type="presParOf" srcId="{2EE72DA9-9108-47A3-8EA4-07BD32B8CB45}" destId="{B646FF42-0FCC-4F35-A26D-02B9EC77E646}" srcOrd="0" destOrd="0" presId="urn:microsoft.com/office/officeart/2005/8/layout/bProcess4"/>
    <dgm:cxn modelId="{928D7CB7-28B0-4B8F-B4FE-52BE01469E46}" type="presParOf" srcId="{2EE72DA9-9108-47A3-8EA4-07BD32B8CB45}" destId="{105E01FB-1DF2-4DF1-9159-A7104505B7C8}" srcOrd="1" destOrd="0" presId="urn:microsoft.com/office/officeart/2005/8/layout/bProcess4"/>
    <dgm:cxn modelId="{0B9A8B7D-5EC0-4F24-A470-710A9C680D82}" type="presParOf" srcId="{235DEB67-BE19-4D61-8DF8-491B0E0499A8}" destId="{AEB00FC8-100D-4B79-9C52-F035CCEFA89F}" srcOrd="13" destOrd="0" presId="urn:microsoft.com/office/officeart/2005/8/layout/bProcess4"/>
    <dgm:cxn modelId="{DD2433D0-D817-4296-B1CA-073EA7A2A151}" type="presParOf" srcId="{235DEB67-BE19-4D61-8DF8-491B0E0499A8}" destId="{85AB7E24-1147-4D1D-B603-FB08D09ABB17}" srcOrd="14" destOrd="0" presId="urn:microsoft.com/office/officeart/2005/8/layout/bProcess4"/>
    <dgm:cxn modelId="{93B47B2A-27DE-46A1-B7C3-3D0CD3DAC5A4}" type="presParOf" srcId="{85AB7E24-1147-4D1D-B603-FB08D09ABB17}" destId="{6E60405C-A351-4261-9A4D-9E67CBA72EEE}" srcOrd="0" destOrd="0" presId="urn:microsoft.com/office/officeart/2005/8/layout/bProcess4"/>
    <dgm:cxn modelId="{2B08FA20-1DEF-4A80-B3F9-8D6FAD0EEA5C}" type="presParOf" srcId="{85AB7E24-1147-4D1D-B603-FB08D09ABB17}" destId="{AD3F9BA4-4F9E-4EA7-AFCC-76DD120C56BC}" srcOrd="1" destOrd="0" presId="urn:microsoft.com/office/officeart/2005/8/layout/bProcess4"/>
    <dgm:cxn modelId="{E5FFF202-F3B6-452E-A230-B26CCB6EF0EE}" type="presParOf" srcId="{235DEB67-BE19-4D61-8DF8-491B0E0499A8}" destId="{0C86682C-BEAE-4700-BB82-DD838C23E805}" srcOrd="15" destOrd="0" presId="urn:microsoft.com/office/officeart/2005/8/layout/bProcess4"/>
    <dgm:cxn modelId="{404C6CF2-582E-4560-939E-7DB00595A5D6}" type="presParOf" srcId="{235DEB67-BE19-4D61-8DF8-491B0E0499A8}" destId="{093B2AE5-8F65-4EFE-9EBC-706FC8E81710}" srcOrd="16" destOrd="0" presId="urn:microsoft.com/office/officeart/2005/8/layout/bProcess4"/>
    <dgm:cxn modelId="{3BBE5502-E97C-460B-A8CA-D9982183696C}" type="presParOf" srcId="{093B2AE5-8F65-4EFE-9EBC-706FC8E81710}" destId="{9A312801-58A5-47A2-8D9C-3BDAAFA85B2A}" srcOrd="0" destOrd="0" presId="urn:microsoft.com/office/officeart/2005/8/layout/bProcess4"/>
    <dgm:cxn modelId="{9E672717-F9E9-4B15-94DC-FD3CB228FFE5}" type="presParOf" srcId="{093B2AE5-8F65-4EFE-9EBC-706FC8E81710}" destId="{FC80DA4F-680F-4E4E-882E-D10A1716ABD8}" srcOrd="1" destOrd="0" presId="urn:microsoft.com/office/officeart/2005/8/layout/b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253478-114D-4ACB-B640-DBCF45D02D52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35D0FE-A8D8-4EBF-B9FA-480BABD342F4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b="1" i="0" dirty="0" smtClean="0">
              <a:solidFill>
                <a:srgbClr val="C00000"/>
              </a:solidFill>
            </a:rPr>
            <a:t>Инновационные образовательны</a:t>
          </a:r>
          <a:r>
            <a:rPr lang="ru-RU" sz="1400" b="0" i="0" dirty="0" smtClean="0">
              <a:solidFill>
                <a:srgbClr val="C00000"/>
              </a:solidFill>
            </a:rPr>
            <a:t>е </a:t>
          </a:r>
          <a:r>
            <a:rPr lang="ru-RU" sz="1400" b="1" i="0" dirty="0" smtClean="0">
              <a:solidFill>
                <a:srgbClr val="C00000"/>
              </a:solidFill>
            </a:rPr>
            <a:t>технологии.</a:t>
          </a:r>
          <a:endParaRPr lang="ru-RU" sz="1400" b="1" i="0" dirty="0">
            <a:solidFill>
              <a:srgbClr val="C00000"/>
            </a:solidFill>
          </a:endParaRPr>
        </a:p>
      </dgm:t>
    </dgm:pt>
    <dgm:pt modelId="{FB793D49-35ED-4B4C-A4EF-059F33121C92}" type="parTrans" cxnId="{E7E22FA1-1714-48F4-BAB7-B21E75EFBD1A}">
      <dgm:prSet/>
      <dgm:spPr/>
      <dgm:t>
        <a:bodyPr/>
        <a:lstStyle/>
        <a:p>
          <a:endParaRPr lang="ru-RU"/>
        </a:p>
      </dgm:t>
    </dgm:pt>
    <dgm:pt modelId="{21E290E1-E41B-462E-A9A0-E681AA9DD224}" type="sibTrans" cxnId="{E7E22FA1-1714-48F4-BAB7-B21E75EFBD1A}">
      <dgm:prSet/>
      <dgm:spPr/>
      <dgm:t>
        <a:bodyPr/>
        <a:lstStyle/>
        <a:p>
          <a:endParaRPr lang="ru-RU"/>
        </a:p>
      </dgm:t>
    </dgm:pt>
    <dgm:pt modelId="{64DC34CB-BA1D-4DD6-BF08-E351E94FC8C0}">
      <dgm:prSet phldrT="[Текст]" custT="1"/>
      <dgm:spPr>
        <a:solidFill>
          <a:srgbClr val="D6BBEB"/>
        </a:solidFill>
      </dgm:spPr>
      <dgm:t>
        <a:bodyPr/>
        <a:lstStyle/>
        <a:p>
          <a:r>
            <a:rPr lang="ru-RU" sz="1400" b="1" dirty="0" err="1" smtClean="0">
              <a:solidFill>
                <a:schemeClr val="accent1">
                  <a:lumMod val="75000"/>
                </a:schemeClr>
              </a:solidFill>
            </a:rPr>
            <a:t>Здоровьесберегающие</a:t>
          </a:r>
          <a:r>
            <a:rPr lang="ru-RU" sz="1400" b="1" dirty="0" smtClean="0">
              <a:solidFill>
                <a:schemeClr val="accent1">
                  <a:lumMod val="75000"/>
                </a:schemeClr>
              </a:solidFill>
            </a:rPr>
            <a:t> технологии</a:t>
          </a:r>
          <a:endParaRPr lang="ru-RU" sz="1400" b="1" dirty="0">
            <a:solidFill>
              <a:schemeClr val="accent1">
                <a:lumMod val="75000"/>
              </a:schemeClr>
            </a:solidFill>
          </a:endParaRPr>
        </a:p>
      </dgm:t>
    </dgm:pt>
    <dgm:pt modelId="{CB6E9E59-A05B-463C-B390-FFA2A920BC58}" type="parTrans" cxnId="{DCCE7330-F42A-4560-B47F-99D340A8ED86}">
      <dgm:prSet/>
      <dgm:spPr/>
      <dgm:t>
        <a:bodyPr/>
        <a:lstStyle/>
        <a:p>
          <a:endParaRPr lang="ru-RU"/>
        </a:p>
      </dgm:t>
    </dgm:pt>
    <dgm:pt modelId="{908E7D99-74C0-4CA6-AB84-C3BC64B50204}" type="sibTrans" cxnId="{DCCE7330-F42A-4560-B47F-99D340A8ED86}">
      <dgm:prSet/>
      <dgm:spPr/>
      <dgm:t>
        <a:bodyPr/>
        <a:lstStyle/>
        <a:p>
          <a:endParaRPr lang="ru-RU"/>
        </a:p>
      </dgm:t>
    </dgm:pt>
    <dgm:pt modelId="{E04EC0A1-7107-41EF-9EBB-08644A04425C}">
      <dgm:prSet phldrT="[Текст]" custT="1"/>
      <dgm:spPr>
        <a:solidFill>
          <a:srgbClr val="954189"/>
        </a:solidFill>
      </dgm:spPr>
      <dgm:t>
        <a:bodyPr/>
        <a:lstStyle/>
        <a:p>
          <a:r>
            <a:rPr lang="ru-RU" sz="1400" b="1" dirty="0" smtClean="0">
              <a:solidFill>
                <a:schemeClr val="bg2"/>
              </a:solidFill>
            </a:rPr>
            <a:t>Информационные технологии.</a:t>
          </a:r>
          <a:endParaRPr lang="ru-RU" sz="1400" b="1" dirty="0">
            <a:solidFill>
              <a:schemeClr val="bg2"/>
            </a:solidFill>
          </a:endParaRPr>
        </a:p>
      </dgm:t>
    </dgm:pt>
    <dgm:pt modelId="{9DAFE76E-0EDD-4EEA-B982-19656C1CDF66}" type="parTrans" cxnId="{C1AE96CE-FAB5-42AC-ACC0-1F31E2B8EC1A}">
      <dgm:prSet/>
      <dgm:spPr/>
      <dgm:t>
        <a:bodyPr/>
        <a:lstStyle/>
        <a:p>
          <a:endParaRPr lang="ru-RU"/>
        </a:p>
      </dgm:t>
    </dgm:pt>
    <dgm:pt modelId="{2954DAE8-D15D-4292-BC3E-1C21C21D8995}" type="sibTrans" cxnId="{C1AE96CE-FAB5-42AC-ACC0-1F31E2B8EC1A}">
      <dgm:prSet/>
      <dgm:spPr/>
      <dgm:t>
        <a:bodyPr/>
        <a:lstStyle/>
        <a:p>
          <a:endParaRPr lang="ru-RU"/>
        </a:p>
      </dgm:t>
    </dgm:pt>
    <dgm:pt modelId="{0CA7C38B-47AF-40CE-BF31-0332A72EE5A6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663300"/>
              </a:solidFill>
            </a:rPr>
            <a:t>Технология проектных методов обучения.</a:t>
          </a:r>
          <a:endParaRPr lang="ru-RU" sz="1400" b="1" dirty="0">
            <a:solidFill>
              <a:srgbClr val="663300"/>
            </a:solidFill>
          </a:endParaRPr>
        </a:p>
      </dgm:t>
    </dgm:pt>
    <dgm:pt modelId="{F6929F84-3205-44DD-A612-8FA7289D94BE}" type="parTrans" cxnId="{F325C392-32DF-4FA9-A39A-7F49C86EF0F4}">
      <dgm:prSet/>
      <dgm:spPr/>
      <dgm:t>
        <a:bodyPr/>
        <a:lstStyle/>
        <a:p>
          <a:endParaRPr lang="ru-RU"/>
        </a:p>
      </dgm:t>
    </dgm:pt>
    <dgm:pt modelId="{6D20B2ED-74C8-4335-8D14-9114DD6FF014}" type="sibTrans" cxnId="{F325C392-32DF-4FA9-A39A-7F49C86EF0F4}">
      <dgm:prSet/>
      <dgm:spPr/>
      <dgm:t>
        <a:bodyPr/>
        <a:lstStyle/>
        <a:p>
          <a:endParaRPr lang="ru-RU"/>
        </a:p>
      </dgm:t>
    </dgm:pt>
    <dgm:pt modelId="{E8450F9F-3AEC-471B-B195-CCEFA0F9BE20}">
      <dgm:prSet/>
      <dgm:spPr/>
      <dgm:t>
        <a:bodyPr/>
        <a:lstStyle/>
        <a:p>
          <a:endParaRPr lang="ru-RU" dirty="0"/>
        </a:p>
      </dgm:t>
    </dgm:pt>
    <dgm:pt modelId="{9F31BC09-4630-40DC-A92F-34C27674C493}" type="parTrans" cxnId="{D2A209CA-A316-4DB2-8487-4BBAA40EB470}">
      <dgm:prSet/>
      <dgm:spPr/>
      <dgm:t>
        <a:bodyPr/>
        <a:lstStyle/>
        <a:p>
          <a:endParaRPr lang="ru-RU"/>
        </a:p>
      </dgm:t>
    </dgm:pt>
    <dgm:pt modelId="{81937E21-68CB-41A1-A74A-EBE2AC9EF09F}" type="sibTrans" cxnId="{D2A209CA-A316-4DB2-8487-4BBAA40EB470}">
      <dgm:prSet/>
      <dgm:spPr/>
      <dgm:t>
        <a:bodyPr/>
        <a:lstStyle/>
        <a:p>
          <a:endParaRPr lang="ru-RU"/>
        </a:p>
      </dgm:t>
    </dgm:pt>
    <dgm:pt modelId="{9754295F-5854-44C4-BDD1-38EBB64B1A1D}">
      <dgm:prSet/>
      <dgm:spPr/>
      <dgm:t>
        <a:bodyPr/>
        <a:lstStyle/>
        <a:p>
          <a:endParaRPr lang="ru-RU"/>
        </a:p>
      </dgm:t>
    </dgm:pt>
    <dgm:pt modelId="{066B9B4E-3BE0-4923-AC81-F6A8029BAAD4}" type="parTrans" cxnId="{F9084FB5-946A-49B1-98F3-1FC8408D8248}">
      <dgm:prSet/>
      <dgm:spPr/>
      <dgm:t>
        <a:bodyPr/>
        <a:lstStyle/>
        <a:p>
          <a:endParaRPr lang="ru-RU"/>
        </a:p>
      </dgm:t>
    </dgm:pt>
    <dgm:pt modelId="{ADE3983B-BE8B-4754-97EB-53C5D9454F37}" type="sibTrans" cxnId="{F9084FB5-946A-49B1-98F3-1FC8408D8248}">
      <dgm:prSet/>
      <dgm:spPr/>
      <dgm:t>
        <a:bodyPr/>
        <a:lstStyle/>
        <a:p>
          <a:endParaRPr lang="ru-RU"/>
        </a:p>
      </dgm:t>
    </dgm:pt>
    <dgm:pt modelId="{921C9474-BCCA-4874-B34C-8EE481C0CD7E}">
      <dgm:prSet/>
      <dgm:spPr/>
      <dgm:t>
        <a:bodyPr/>
        <a:lstStyle/>
        <a:p>
          <a:endParaRPr lang="ru-RU"/>
        </a:p>
      </dgm:t>
    </dgm:pt>
    <dgm:pt modelId="{118DDA6B-41E5-471D-B720-A17CEA77DF58}" type="parTrans" cxnId="{7E03094B-42C6-4D75-B4B2-E37DF6696B97}">
      <dgm:prSet/>
      <dgm:spPr/>
      <dgm:t>
        <a:bodyPr/>
        <a:lstStyle/>
        <a:p>
          <a:endParaRPr lang="ru-RU"/>
        </a:p>
      </dgm:t>
    </dgm:pt>
    <dgm:pt modelId="{FA7F2F4C-B7F8-4FFB-92CE-CCDF31442F55}" type="sibTrans" cxnId="{7E03094B-42C6-4D75-B4B2-E37DF6696B97}">
      <dgm:prSet/>
      <dgm:spPr/>
      <dgm:t>
        <a:bodyPr/>
        <a:lstStyle/>
        <a:p>
          <a:endParaRPr lang="ru-RU"/>
        </a:p>
      </dgm:t>
    </dgm:pt>
    <dgm:pt modelId="{54866703-053A-49B3-994A-415ADE9DA141}">
      <dgm:prSet/>
      <dgm:spPr>
        <a:solidFill>
          <a:srgbClr val="B46422"/>
        </a:solidFill>
      </dgm:spPr>
      <dgm:t>
        <a:bodyPr/>
        <a:lstStyle/>
        <a:p>
          <a:r>
            <a:rPr lang="ru-RU" b="1" u="none" dirty="0" smtClean="0">
              <a:solidFill>
                <a:schemeClr val="accent1">
                  <a:lumMod val="40000"/>
                  <a:lumOff val="60000"/>
                </a:schemeClr>
              </a:solidFill>
            </a:rPr>
            <a:t>Технология исследовательской работы.</a:t>
          </a:r>
          <a:endParaRPr lang="ru-RU" u="none" dirty="0">
            <a:solidFill>
              <a:schemeClr val="accent1">
                <a:lumMod val="40000"/>
                <a:lumOff val="60000"/>
              </a:schemeClr>
            </a:solidFill>
          </a:endParaRPr>
        </a:p>
      </dgm:t>
    </dgm:pt>
    <dgm:pt modelId="{0105B20C-4BE9-4D42-A340-C17ED01476BC}" type="parTrans" cxnId="{2439CAB5-F23C-4489-A026-EE84AB2ADFC9}">
      <dgm:prSet/>
      <dgm:spPr/>
      <dgm:t>
        <a:bodyPr/>
        <a:lstStyle/>
        <a:p>
          <a:endParaRPr lang="ru-RU"/>
        </a:p>
      </dgm:t>
    </dgm:pt>
    <dgm:pt modelId="{90BB1072-230E-4316-8ECC-DA002BBABF2F}" type="sibTrans" cxnId="{2439CAB5-F23C-4489-A026-EE84AB2ADFC9}">
      <dgm:prSet/>
      <dgm:spPr/>
      <dgm:t>
        <a:bodyPr/>
        <a:lstStyle/>
        <a:p>
          <a:endParaRPr lang="ru-RU"/>
        </a:p>
      </dgm:t>
    </dgm:pt>
    <dgm:pt modelId="{92266B35-CE78-49C7-9CD4-E5A706DA34D0}">
      <dgm:prSet/>
      <dgm:spPr>
        <a:solidFill>
          <a:srgbClr val="954189"/>
        </a:solidFill>
      </dgm:spPr>
      <dgm:t>
        <a:bodyPr/>
        <a:lstStyle/>
        <a:p>
          <a:r>
            <a:rPr lang="ru-RU" b="1" u="none" dirty="0" smtClean="0">
              <a:solidFill>
                <a:srgbClr val="FFFF00"/>
              </a:solidFill>
            </a:rPr>
            <a:t>Дистанционные образовательные технологии.</a:t>
          </a:r>
          <a:endParaRPr lang="ru-RU" u="none" dirty="0">
            <a:solidFill>
              <a:srgbClr val="FFFF00"/>
            </a:solidFill>
          </a:endParaRPr>
        </a:p>
      </dgm:t>
    </dgm:pt>
    <dgm:pt modelId="{3061EA50-86E2-4BA4-A4F3-A412507F891F}" type="parTrans" cxnId="{E7F930A3-7C17-43FF-B8A7-642F97E2B869}">
      <dgm:prSet/>
      <dgm:spPr/>
      <dgm:t>
        <a:bodyPr/>
        <a:lstStyle/>
        <a:p>
          <a:endParaRPr lang="ru-RU"/>
        </a:p>
      </dgm:t>
    </dgm:pt>
    <dgm:pt modelId="{DFA35E0D-CE0E-410B-9079-1E8A04B616D8}" type="sibTrans" cxnId="{E7F930A3-7C17-43FF-B8A7-642F97E2B869}">
      <dgm:prSet/>
      <dgm:spPr/>
      <dgm:t>
        <a:bodyPr/>
        <a:lstStyle/>
        <a:p>
          <a:endParaRPr lang="ru-RU"/>
        </a:p>
      </dgm:t>
    </dgm:pt>
    <dgm:pt modelId="{72ED3174-14FD-452C-89F8-DE252163585F}">
      <dgm:prSet/>
      <dgm:spPr/>
      <dgm:t>
        <a:bodyPr/>
        <a:lstStyle/>
        <a:p>
          <a:endParaRPr lang="ru-RU"/>
        </a:p>
      </dgm:t>
    </dgm:pt>
    <dgm:pt modelId="{DC0602E9-A195-40B2-BFC2-070618BE22B7}" type="parTrans" cxnId="{1F90440D-2734-43A9-8895-1A27C26218B2}">
      <dgm:prSet/>
      <dgm:spPr/>
      <dgm:t>
        <a:bodyPr/>
        <a:lstStyle/>
        <a:p>
          <a:endParaRPr lang="ru-RU"/>
        </a:p>
      </dgm:t>
    </dgm:pt>
    <dgm:pt modelId="{333B7F09-12EB-47BD-9C15-C068FCE32772}" type="sibTrans" cxnId="{1F90440D-2734-43A9-8895-1A27C26218B2}">
      <dgm:prSet/>
      <dgm:spPr/>
      <dgm:t>
        <a:bodyPr/>
        <a:lstStyle/>
        <a:p>
          <a:endParaRPr lang="ru-RU"/>
        </a:p>
      </dgm:t>
    </dgm:pt>
    <dgm:pt modelId="{9C331DB0-2434-4B0A-98AD-6147FAA5F1A2}">
      <dgm:prSet/>
      <dgm:spPr/>
      <dgm:t>
        <a:bodyPr/>
        <a:lstStyle/>
        <a:p>
          <a:r>
            <a:rPr lang="ru-RU" b="1" u="none" dirty="0" smtClean="0">
              <a:solidFill>
                <a:srgbClr val="D6BBEB"/>
              </a:solidFill>
            </a:rPr>
            <a:t>Технология проблемно-диалогического обучения.</a:t>
          </a:r>
          <a:endParaRPr lang="ru-RU" u="none" dirty="0">
            <a:solidFill>
              <a:srgbClr val="D6BBEB"/>
            </a:solidFill>
          </a:endParaRPr>
        </a:p>
      </dgm:t>
    </dgm:pt>
    <dgm:pt modelId="{B35A4DB8-99EB-43ED-BAC0-A77CE8F38FCA}" type="parTrans" cxnId="{BD5BE774-D60F-4F45-A677-C6E087ACDB9E}">
      <dgm:prSet/>
      <dgm:spPr/>
      <dgm:t>
        <a:bodyPr/>
        <a:lstStyle/>
        <a:p>
          <a:endParaRPr lang="ru-RU"/>
        </a:p>
      </dgm:t>
    </dgm:pt>
    <dgm:pt modelId="{E72EF6CD-23AC-43D8-9DD2-5F802822176F}" type="sibTrans" cxnId="{BD5BE774-D60F-4F45-A677-C6E087ACDB9E}">
      <dgm:prSet/>
      <dgm:spPr/>
      <dgm:t>
        <a:bodyPr/>
        <a:lstStyle/>
        <a:p>
          <a:endParaRPr lang="ru-RU"/>
        </a:p>
      </dgm:t>
    </dgm:pt>
    <dgm:pt modelId="{D918A3DB-71EC-48EF-9CD2-D0F12F3C6B8F}">
      <dgm:prSet custScaleX="259769" custScaleY="101167" custRadScaleRad="133592" custRadScaleInc="29444"/>
      <dgm:spPr/>
      <dgm:t>
        <a:bodyPr/>
        <a:lstStyle/>
        <a:p>
          <a:endParaRPr lang="ru-RU"/>
        </a:p>
      </dgm:t>
    </dgm:pt>
    <dgm:pt modelId="{D8240855-C971-4C8F-AD86-EFD29E11D21E}" type="parTrans" cxnId="{42A5DC72-E463-4FAB-9678-CD2FCCB7B481}">
      <dgm:prSet/>
      <dgm:spPr/>
      <dgm:t>
        <a:bodyPr/>
        <a:lstStyle/>
        <a:p>
          <a:endParaRPr lang="ru-RU"/>
        </a:p>
      </dgm:t>
    </dgm:pt>
    <dgm:pt modelId="{D10CAED0-E5F1-496A-8DAE-CBA4A5B791D8}" type="sibTrans" cxnId="{42A5DC72-E463-4FAB-9678-CD2FCCB7B481}">
      <dgm:prSet custLinFactNeighborX="-3276" custLinFactNeighborY="986"/>
      <dgm:spPr/>
      <dgm:t>
        <a:bodyPr/>
        <a:lstStyle/>
        <a:p>
          <a:endParaRPr lang="ru-RU"/>
        </a:p>
      </dgm:t>
    </dgm:pt>
    <dgm:pt modelId="{581513AA-439C-4BF2-9958-35EEAE3BCAE8}">
      <dgm:prSet custScaleX="259769" custScaleY="101167" custRadScaleRad="133592" custRadScaleInc="29444"/>
      <dgm:spPr/>
      <dgm:t>
        <a:bodyPr/>
        <a:lstStyle/>
        <a:p>
          <a:endParaRPr lang="ru-RU"/>
        </a:p>
      </dgm:t>
    </dgm:pt>
    <dgm:pt modelId="{BCAEE795-A392-46A6-80FA-7D3502661404}" type="parTrans" cxnId="{1F2B59F1-3017-4B8F-A0B1-868748FABFBC}">
      <dgm:prSet/>
      <dgm:spPr/>
      <dgm:t>
        <a:bodyPr/>
        <a:lstStyle/>
        <a:p>
          <a:endParaRPr lang="ru-RU"/>
        </a:p>
      </dgm:t>
    </dgm:pt>
    <dgm:pt modelId="{E740311C-3012-4AE6-B81E-7FA7A20B67A5}" type="sibTrans" cxnId="{1F2B59F1-3017-4B8F-A0B1-868748FABFBC}">
      <dgm:prSet custLinFactNeighborX="-3276" custLinFactNeighborY="986"/>
      <dgm:spPr/>
      <dgm:t>
        <a:bodyPr/>
        <a:lstStyle/>
        <a:p>
          <a:endParaRPr lang="ru-RU"/>
        </a:p>
      </dgm:t>
    </dgm:pt>
    <dgm:pt modelId="{D3868404-19C3-4A3A-B8E0-3D3BA2856F8D}">
      <dgm:prSet custScaleX="250692" custScaleY="111891" custRadScaleRad="124700" custRadScaleInc="-48025"/>
      <dgm:spPr/>
      <dgm:t>
        <a:bodyPr/>
        <a:lstStyle/>
        <a:p>
          <a:endParaRPr lang="ru-RU"/>
        </a:p>
      </dgm:t>
    </dgm:pt>
    <dgm:pt modelId="{4996E4E6-E90E-413A-99EE-4DB901824F57}" type="parTrans" cxnId="{5CEC190F-AF1A-474E-B24B-794747D85578}">
      <dgm:prSet/>
      <dgm:spPr/>
      <dgm:t>
        <a:bodyPr/>
        <a:lstStyle/>
        <a:p>
          <a:endParaRPr lang="ru-RU"/>
        </a:p>
      </dgm:t>
    </dgm:pt>
    <dgm:pt modelId="{26BAD117-F938-4540-B73B-CF8577C6588D}" type="sibTrans" cxnId="{5CEC190F-AF1A-474E-B24B-794747D85578}">
      <dgm:prSet custAng="0" custScaleX="89406" custLinFactNeighborX="27300" custLinFactNeighborY="5794"/>
      <dgm:spPr/>
      <dgm:t>
        <a:bodyPr/>
        <a:lstStyle/>
        <a:p>
          <a:endParaRPr lang="ru-RU"/>
        </a:p>
      </dgm:t>
    </dgm:pt>
    <dgm:pt modelId="{08B67604-BCD3-4463-9A21-CC084074872D}" type="pres">
      <dgm:prSet presAssocID="{4F253478-114D-4ACB-B640-DBCF45D02D5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3A828E-1B0A-4A73-8990-24429F83DE60}" type="pres">
      <dgm:prSet presAssocID="{4235D0FE-A8D8-4EBF-B9FA-480BABD342F4}" presName="centerShape" presStyleLbl="node0" presStyleIdx="0" presStyleCnt="1" custScaleX="131186" custScaleY="116278"/>
      <dgm:spPr/>
      <dgm:t>
        <a:bodyPr/>
        <a:lstStyle/>
        <a:p>
          <a:endParaRPr lang="ru-RU"/>
        </a:p>
      </dgm:t>
    </dgm:pt>
    <dgm:pt modelId="{EAC0F38B-7E31-47E3-B20B-398F522C86DD}" type="pres">
      <dgm:prSet presAssocID="{64DC34CB-BA1D-4DD6-BF08-E351E94FC8C0}" presName="node" presStyleLbl="node1" presStyleIdx="0" presStyleCnt="6" custScaleX="297183" custRadScaleRad="96135" custRadScaleInc="-1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784EE-025B-42F4-974D-9AB2071E3B76}" type="pres">
      <dgm:prSet presAssocID="{64DC34CB-BA1D-4DD6-BF08-E351E94FC8C0}" presName="dummy" presStyleCnt="0"/>
      <dgm:spPr/>
    </dgm:pt>
    <dgm:pt modelId="{43C80FF1-4ABA-4D7D-A50E-5EDA6764FD3A}" type="pres">
      <dgm:prSet presAssocID="{908E7D99-74C0-4CA6-AB84-C3BC64B50204}" presName="sibTrans" presStyleLbl="sibTrans2D1" presStyleIdx="0" presStyleCnt="6" custLinFactNeighborX="1209" custLinFactNeighborY="-6252"/>
      <dgm:spPr/>
      <dgm:t>
        <a:bodyPr/>
        <a:lstStyle/>
        <a:p>
          <a:endParaRPr lang="ru-RU"/>
        </a:p>
      </dgm:t>
    </dgm:pt>
    <dgm:pt modelId="{AE3F4797-7762-4AAE-85FD-4B8953E2A9FC}" type="pres">
      <dgm:prSet presAssocID="{54866703-053A-49B3-994A-415ADE9DA141}" presName="node" presStyleLbl="node1" presStyleIdx="1" presStyleCnt="6" custScaleX="262589" custRadScaleRad="164433" custRadScaleInc="81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34EB7-20DE-45D5-99A9-E3FC7678DA03}" type="pres">
      <dgm:prSet presAssocID="{54866703-053A-49B3-994A-415ADE9DA141}" presName="dummy" presStyleCnt="0"/>
      <dgm:spPr/>
    </dgm:pt>
    <dgm:pt modelId="{A9689406-17FE-4563-9A8D-5A7796280B45}" type="pres">
      <dgm:prSet presAssocID="{90BB1072-230E-4316-8ECC-DA002BBABF2F}" presName="sibTrans" presStyleLbl="sibTrans2D1" presStyleIdx="1" presStyleCnt="6" custScaleX="109343" custLinFactNeighborX="18734" custLinFactNeighborY="-231"/>
      <dgm:spPr/>
      <dgm:t>
        <a:bodyPr/>
        <a:lstStyle/>
        <a:p>
          <a:endParaRPr lang="ru-RU"/>
        </a:p>
      </dgm:t>
    </dgm:pt>
    <dgm:pt modelId="{304E4268-0BF9-4166-B6FD-0EF451880C5B}" type="pres">
      <dgm:prSet presAssocID="{E04EC0A1-7107-41EF-9EBB-08644A04425C}" presName="node" presStyleLbl="node1" presStyleIdx="2" presStyleCnt="6" custScaleX="250692" custScaleY="111891" custRadScaleRad="124700" custRadScaleInc="-48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9F000-59E4-4899-9AF3-3B97281CA128}" type="pres">
      <dgm:prSet presAssocID="{E04EC0A1-7107-41EF-9EBB-08644A04425C}" presName="dummy" presStyleCnt="0"/>
      <dgm:spPr/>
    </dgm:pt>
    <dgm:pt modelId="{69FB1476-8EFD-43EE-A49D-EB0344DBBCA3}" type="pres">
      <dgm:prSet presAssocID="{2954DAE8-D15D-4292-BC3E-1C21C21D8995}" presName="sibTrans" presStyleLbl="sibTrans2D1" presStyleIdx="2" presStyleCnt="6" custAng="0" custScaleX="89406" custLinFactNeighborX="27300" custLinFactNeighborY="5794"/>
      <dgm:spPr/>
      <dgm:t>
        <a:bodyPr/>
        <a:lstStyle/>
        <a:p>
          <a:endParaRPr lang="ru-RU"/>
        </a:p>
      </dgm:t>
    </dgm:pt>
    <dgm:pt modelId="{558069C7-7960-40DD-90AA-C2FCFE65C9AB}" type="pres">
      <dgm:prSet presAssocID="{0CA7C38B-47AF-40CE-BF31-0332A72EE5A6}" presName="node" presStyleLbl="node1" presStyleIdx="3" presStyleCnt="6" custScaleX="285260" custScaleY="107315" custRadScaleRad="101892" custRadScaleInc="-12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F6C99-39F3-4F57-ACB3-95CC15FD67EA}" type="pres">
      <dgm:prSet presAssocID="{0CA7C38B-47AF-40CE-BF31-0332A72EE5A6}" presName="dummy" presStyleCnt="0"/>
      <dgm:spPr/>
    </dgm:pt>
    <dgm:pt modelId="{DB2DD5C2-2087-49CD-B9A9-75A0DC6F30B2}" type="pres">
      <dgm:prSet presAssocID="{6D20B2ED-74C8-4335-8D14-9114DD6FF014}" presName="sibTrans" presStyleLbl="sibTrans2D1" presStyleIdx="3" presStyleCnt="6" custLinFactNeighborX="-15959" custLinFactNeighborY="8034"/>
      <dgm:spPr/>
      <dgm:t>
        <a:bodyPr/>
        <a:lstStyle/>
        <a:p>
          <a:endParaRPr lang="ru-RU"/>
        </a:p>
      </dgm:t>
    </dgm:pt>
    <dgm:pt modelId="{E8895771-44DD-4992-BA0C-D4F19F99A59A}" type="pres">
      <dgm:prSet presAssocID="{9C331DB0-2434-4B0A-98AD-6147FAA5F1A2}" presName="node" presStyleLbl="node1" presStyleIdx="4" presStyleCnt="6" custScaleX="259769" custScaleY="101167" custRadScaleRad="121290" custRadScaleInc="34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33707-E76C-4E94-8F12-90480A0C76BE}" type="pres">
      <dgm:prSet presAssocID="{9C331DB0-2434-4B0A-98AD-6147FAA5F1A2}" presName="dummy" presStyleCnt="0"/>
      <dgm:spPr/>
    </dgm:pt>
    <dgm:pt modelId="{82FE9293-4F23-4681-9309-227DC02823FE}" type="pres">
      <dgm:prSet presAssocID="{E72EF6CD-23AC-43D8-9DD2-5F802822176F}" presName="sibTrans" presStyleLbl="sibTrans2D1" presStyleIdx="4" presStyleCnt="6" custAng="21448553" custScaleX="94151" custScaleY="134889" custLinFactNeighborX="-10335" custLinFactNeighborY="7364"/>
      <dgm:spPr/>
      <dgm:t>
        <a:bodyPr/>
        <a:lstStyle/>
        <a:p>
          <a:endParaRPr lang="ru-RU"/>
        </a:p>
      </dgm:t>
    </dgm:pt>
    <dgm:pt modelId="{48CB3087-DDE9-4593-A63D-4AA86F09CDCE}" type="pres">
      <dgm:prSet presAssocID="{92266B35-CE78-49C7-9CD4-E5A706DA34D0}" presName="node" presStyleLbl="node1" presStyleIdx="5" presStyleCnt="6" custScaleX="267929" custRadScaleRad="137220" custRadScaleInc="-59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569DB-FFCF-49E8-B70C-E229AAA84482}" type="pres">
      <dgm:prSet presAssocID="{92266B35-CE78-49C7-9CD4-E5A706DA34D0}" presName="dummy" presStyleCnt="0"/>
      <dgm:spPr/>
    </dgm:pt>
    <dgm:pt modelId="{D5A077A9-B65F-46E7-9866-799A8714E606}" type="pres">
      <dgm:prSet presAssocID="{DFA35E0D-CE0E-410B-9079-1E8A04B616D8}" presName="sibTrans" presStyleLbl="sibTrans2D1" presStyleIdx="5" presStyleCnt="6" custLinFactNeighborX="-4822" custLinFactNeighborY="2082"/>
      <dgm:spPr/>
      <dgm:t>
        <a:bodyPr/>
        <a:lstStyle/>
        <a:p>
          <a:endParaRPr lang="ru-RU"/>
        </a:p>
      </dgm:t>
    </dgm:pt>
  </dgm:ptLst>
  <dgm:cxnLst>
    <dgm:cxn modelId="{965F5E05-1EAA-438A-9EE7-20B993EA2985}" type="presOf" srcId="{92266B35-CE78-49C7-9CD4-E5A706DA34D0}" destId="{48CB3087-DDE9-4593-A63D-4AA86F09CDCE}" srcOrd="0" destOrd="0" presId="urn:microsoft.com/office/officeart/2005/8/layout/radial6"/>
    <dgm:cxn modelId="{3E872D69-0476-4748-BF97-0A0B42249700}" type="presOf" srcId="{9C331DB0-2434-4B0A-98AD-6147FAA5F1A2}" destId="{E8895771-44DD-4992-BA0C-D4F19F99A59A}" srcOrd="0" destOrd="0" presId="urn:microsoft.com/office/officeart/2005/8/layout/radial6"/>
    <dgm:cxn modelId="{0077FEC1-D689-480C-AF8D-E786213A8881}" type="presOf" srcId="{E72EF6CD-23AC-43D8-9DD2-5F802822176F}" destId="{82FE9293-4F23-4681-9309-227DC02823FE}" srcOrd="0" destOrd="0" presId="urn:microsoft.com/office/officeart/2005/8/layout/radial6"/>
    <dgm:cxn modelId="{1F2B59F1-3017-4B8F-A0B1-868748FABFBC}" srcId="{4F253478-114D-4ACB-B640-DBCF45D02D52}" destId="{581513AA-439C-4BF2-9958-35EEAE3BCAE8}" srcOrd="6" destOrd="0" parTransId="{BCAEE795-A392-46A6-80FA-7D3502661404}" sibTransId="{E740311C-3012-4AE6-B81E-7FA7A20B67A5}"/>
    <dgm:cxn modelId="{3AEEEF0C-4996-4744-B448-C68C69171AC3}" type="presOf" srcId="{908E7D99-74C0-4CA6-AB84-C3BC64B50204}" destId="{43C80FF1-4ABA-4D7D-A50E-5EDA6764FD3A}" srcOrd="0" destOrd="0" presId="urn:microsoft.com/office/officeart/2005/8/layout/radial6"/>
    <dgm:cxn modelId="{E7F930A3-7C17-43FF-B8A7-642F97E2B869}" srcId="{4235D0FE-A8D8-4EBF-B9FA-480BABD342F4}" destId="{92266B35-CE78-49C7-9CD4-E5A706DA34D0}" srcOrd="5" destOrd="0" parTransId="{3061EA50-86E2-4BA4-A4F3-A412507F891F}" sibTransId="{DFA35E0D-CE0E-410B-9079-1E8A04B616D8}"/>
    <dgm:cxn modelId="{4FD5B0D7-85C8-42F5-8AD2-359532ED6671}" type="presOf" srcId="{DFA35E0D-CE0E-410B-9079-1E8A04B616D8}" destId="{D5A077A9-B65F-46E7-9866-799A8714E606}" srcOrd="0" destOrd="0" presId="urn:microsoft.com/office/officeart/2005/8/layout/radial6"/>
    <dgm:cxn modelId="{BB68F8F6-EB24-431C-84A8-75E2A1C7E21C}" type="presOf" srcId="{0CA7C38B-47AF-40CE-BF31-0332A72EE5A6}" destId="{558069C7-7960-40DD-90AA-C2FCFE65C9AB}" srcOrd="0" destOrd="0" presId="urn:microsoft.com/office/officeart/2005/8/layout/radial6"/>
    <dgm:cxn modelId="{177DE5D2-4762-4BCC-9570-EEA1D1D1231A}" type="presOf" srcId="{90BB1072-230E-4316-8ECC-DA002BBABF2F}" destId="{A9689406-17FE-4563-9A8D-5A7796280B45}" srcOrd="0" destOrd="0" presId="urn:microsoft.com/office/officeart/2005/8/layout/radial6"/>
    <dgm:cxn modelId="{42A5DC72-E463-4FAB-9678-CD2FCCB7B481}" srcId="{4F253478-114D-4ACB-B640-DBCF45D02D52}" destId="{D918A3DB-71EC-48EF-9CD2-D0F12F3C6B8F}" srcOrd="5" destOrd="0" parTransId="{D8240855-C971-4C8F-AD86-EFD29E11D21E}" sibTransId="{D10CAED0-E5F1-496A-8DAE-CBA4A5B791D8}"/>
    <dgm:cxn modelId="{5CEC190F-AF1A-474E-B24B-794747D85578}" srcId="{4F253478-114D-4ACB-B640-DBCF45D02D52}" destId="{D3868404-19C3-4A3A-B8E0-3D3BA2856F8D}" srcOrd="7" destOrd="0" parTransId="{4996E4E6-E90E-413A-99EE-4DB901824F57}" sibTransId="{26BAD117-F938-4540-B73B-CF8577C6588D}"/>
    <dgm:cxn modelId="{2439CAB5-F23C-4489-A026-EE84AB2ADFC9}" srcId="{4235D0FE-A8D8-4EBF-B9FA-480BABD342F4}" destId="{54866703-053A-49B3-994A-415ADE9DA141}" srcOrd="1" destOrd="0" parTransId="{0105B20C-4BE9-4D42-A340-C17ED01476BC}" sibTransId="{90BB1072-230E-4316-8ECC-DA002BBABF2F}"/>
    <dgm:cxn modelId="{BD5BE774-D60F-4F45-A677-C6E087ACDB9E}" srcId="{4235D0FE-A8D8-4EBF-B9FA-480BABD342F4}" destId="{9C331DB0-2434-4B0A-98AD-6147FAA5F1A2}" srcOrd="4" destOrd="0" parTransId="{B35A4DB8-99EB-43ED-BAC0-A77CE8F38FCA}" sibTransId="{E72EF6CD-23AC-43D8-9DD2-5F802822176F}"/>
    <dgm:cxn modelId="{D2A209CA-A316-4DB2-8487-4BBAA40EB470}" srcId="{4F253478-114D-4ACB-B640-DBCF45D02D52}" destId="{E8450F9F-3AEC-471B-B195-CCEFA0F9BE20}" srcOrd="1" destOrd="0" parTransId="{9F31BC09-4630-40DC-A92F-34C27674C493}" sibTransId="{81937E21-68CB-41A1-A74A-EBE2AC9EF09F}"/>
    <dgm:cxn modelId="{7E03094B-42C6-4D75-B4B2-E37DF6696B97}" srcId="{4F253478-114D-4ACB-B640-DBCF45D02D52}" destId="{921C9474-BCCA-4874-B34C-8EE481C0CD7E}" srcOrd="3" destOrd="0" parTransId="{118DDA6B-41E5-471D-B720-A17CEA77DF58}" sibTransId="{FA7F2F4C-B7F8-4FFB-92CE-CCDF31442F55}"/>
    <dgm:cxn modelId="{C1AE96CE-FAB5-42AC-ACC0-1F31E2B8EC1A}" srcId="{4235D0FE-A8D8-4EBF-B9FA-480BABD342F4}" destId="{E04EC0A1-7107-41EF-9EBB-08644A04425C}" srcOrd="2" destOrd="0" parTransId="{9DAFE76E-0EDD-4EEA-B982-19656C1CDF66}" sibTransId="{2954DAE8-D15D-4292-BC3E-1C21C21D8995}"/>
    <dgm:cxn modelId="{D1A0715A-0F05-4E4C-9FCC-A471C6A1CDB5}" type="presOf" srcId="{64DC34CB-BA1D-4DD6-BF08-E351E94FC8C0}" destId="{EAC0F38B-7E31-47E3-B20B-398F522C86DD}" srcOrd="0" destOrd="0" presId="urn:microsoft.com/office/officeart/2005/8/layout/radial6"/>
    <dgm:cxn modelId="{CC3FA9BA-FB05-4D22-B24A-6B65168E825B}" type="presOf" srcId="{E04EC0A1-7107-41EF-9EBB-08644A04425C}" destId="{304E4268-0BF9-4166-B6FD-0EF451880C5B}" srcOrd="0" destOrd="0" presId="urn:microsoft.com/office/officeart/2005/8/layout/radial6"/>
    <dgm:cxn modelId="{F325C392-32DF-4FA9-A39A-7F49C86EF0F4}" srcId="{4235D0FE-A8D8-4EBF-B9FA-480BABD342F4}" destId="{0CA7C38B-47AF-40CE-BF31-0332A72EE5A6}" srcOrd="3" destOrd="0" parTransId="{F6929F84-3205-44DD-A612-8FA7289D94BE}" sibTransId="{6D20B2ED-74C8-4335-8D14-9114DD6FF014}"/>
    <dgm:cxn modelId="{A1BB9B2F-F997-48A6-BB1F-D5A7CCBD249A}" type="presOf" srcId="{4235D0FE-A8D8-4EBF-B9FA-480BABD342F4}" destId="{753A828E-1B0A-4A73-8990-24429F83DE60}" srcOrd="0" destOrd="0" presId="urn:microsoft.com/office/officeart/2005/8/layout/radial6"/>
    <dgm:cxn modelId="{F3C3F856-4910-4BC9-87B9-2E12E17F3C7F}" type="presOf" srcId="{4F253478-114D-4ACB-B640-DBCF45D02D52}" destId="{08B67604-BCD3-4463-9A21-CC084074872D}" srcOrd="0" destOrd="0" presId="urn:microsoft.com/office/officeart/2005/8/layout/radial6"/>
    <dgm:cxn modelId="{15EA69BE-14FA-4364-8499-8A59441F77EC}" type="presOf" srcId="{54866703-053A-49B3-994A-415ADE9DA141}" destId="{AE3F4797-7762-4AAE-85FD-4B8953E2A9FC}" srcOrd="0" destOrd="0" presId="urn:microsoft.com/office/officeart/2005/8/layout/radial6"/>
    <dgm:cxn modelId="{8B5F0FB7-235C-441C-B606-12F48CF6184E}" type="presOf" srcId="{2954DAE8-D15D-4292-BC3E-1C21C21D8995}" destId="{69FB1476-8EFD-43EE-A49D-EB0344DBBCA3}" srcOrd="0" destOrd="0" presId="urn:microsoft.com/office/officeart/2005/8/layout/radial6"/>
    <dgm:cxn modelId="{F9084FB5-946A-49B1-98F3-1FC8408D8248}" srcId="{4F253478-114D-4ACB-B640-DBCF45D02D52}" destId="{9754295F-5854-44C4-BDD1-38EBB64B1A1D}" srcOrd="2" destOrd="0" parTransId="{066B9B4E-3BE0-4923-AC81-F6A8029BAAD4}" sibTransId="{ADE3983B-BE8B-4754-97EB-53C5D9454F37}"/>
    <dgm:cxn modelId="{E7E22FA1-1714-48F4-BAB7-B21E75EFBD1A}" srcId="{4F253478-114D-4ACB-B640-DBCF45D02D52}" destId="{4235D0FE-A8D8-4EBF-B9FA-480BABD342F4}" srcOrd="0" destOrd="0" parTransId="{FB793D49-35ED-4B4C-A4EF-059F33121C92}" sibTransId="{21E290E1-E41B-462E-A9A0-E681AA9DD224}"/>
    <dgm:cxn modelId="{DCCE7330-F42A-4560-B47F-99D340A8ED86}" srcId="{4235D0FE-A8D8-4EBF-B9FA-480BABD342F4}" destId="{64DC34CB-BA1D-4DD6-BF08-E351E94FC8C0}" srcOrd="0" destOrd="0" parTransId="{CB6E9E59-A05B-463C-B390-FFA2A920BC58}" sibTransId="{908E7D99-74C0-4CA6-AB84-C3BC64B50204}"/>
    <dgm:cxn modelId="{1F90440D-2734-43A9-8895-1A27C26218B2}" srcId="{4F253478-114D-4ACB-B640-DBCF45D02D52}" destId="{72ED3174-14FD-452C-89F8-DE252163585F}" srcOrd="4" destOrd="0" parTransId="{DC0602E9-A195-40B2-BFC2-070618BE22B7}" sibTransId="{333B7F09-12EB-47BD-9C15-C068FCE32772}"/>
    <dgm:cxn modelId="{E02F119E-5CF8-4655-AC26-1FE56E9F26EE}" type="presOf" srcId="{6D20B2ED-74C8-4335-8D14-9114DD6FF014}" destId="{DB2DD5C2-2087-49CD-B9A9-75A0DC6F30B2}" srcOrd="0" destOrd="0" presId="urn:microsoft.com/office/officeart/2005/8/layout/radial6"/>
    <dgm:cxn modelId="{47D0F852-895F-4C5E-B0DE-C0E8D95E68CA}" type="presParOf" srcId="{08B67604-BCD3-4463-9A21-CC084074872D}" destId="{753A828E-1B0A-4A73-8990-24429F83DE60}" srcOrd="0" destOrd="0" presId="urn:microsoft.com/office/officeart/2005/8/layout/radial6"/>
    <dgm:cxn modelId="{94E42251-B4F6-459B-B379-56F1FB0EC60C}" type="presParOf" srcId="{08B67604-BCD3-4463-9A21-CC084074872D}" destId="{EAC0F38B-7E31-47E3-B20B-398F522C86DD}" srcOrd="1" destOrd="0" presId="urn:microsoft.com/office/officeart/2005/8/layout/radial6"/>
    <dgm:cxn modelId="{2476B01D-8659-48F9-ABA0-7C50B496F465}" type="presParOf" srcId="{08B67604-BCD3-4463-9A21-CC084074872D}" destId="{F48784EE-025B-42F4-974D-9AB2071E3B76}" srcOrd="2" destOrd="0" presId="urn:microsoft.com/office/officeart/2005/8/layout/radial6"/>
    <dgm:cxn modelId="{541B9C4E-A1D9-4C4D-84E3-DCA243A4C05E}" type="presParOf" srcId="{08B67604-BCD3-4463-9A21-CC084074872D}" destId="{43C80FF1-4ABA-4D7D-A50E-5EDA6764FD3A}" srcOrd="3" destOrd="0" presId="urn:microsoft.com/office/officeart/2005/8/layout/radial6"/>
    <dgm:cxn modelId="{5DF82257-D798-4F06-9E18-A6B9EC86A976}" type="presParOf" srcId="{08B67604-BCD3-4463-9A21-CC084074872D}" destId="{AE3F4797-7762-4AAE-85FD-4B8953E2A9FC}" srcOrd="4" destOrd="0" presId="urn:microsoft.com/office/officeart/2005/8/layout/radial6"/>
    <dgm:cxn modelId="{60F7FC22-E186-49D1-A0BC-C4C36E563358}" type="presParOf" srcId="{08B67604-BCD3-4463-9A21-CC084074872D}" destId="{53B34EB7-20DE-45D5-99A9-E3FC7678DA03}" srcOrd="5" destOrd="0" presId="urn:microsoft.com/office/officeart/2005/8/layout/radial6"/>
    <dgm:cxn modelId="{87F8B19D-CC7E-4AD3-A9DA-A5D83BF79DA1}" type="presParOf" srcId="{08B67604-BCD3-4463-9A21-CC084074872D}" destId="{A9689406-17FE-4563-9A8D-5A7796280B45}" srcOrd="6" destOrd="0" presId="urn:microsoft.com/office/officeart/2005/8/layout/radial6"/>
    <dgm:cxn modelId="{2C73F1F2-2DA6-4454-B921-1725AC058089}" type="presParOf" srcId="{08B67604-BCD3-4463-9A21-CC084074872D}" destId="{304E4268-0BF9-4166-B6FD-0EF451880C5B}" srcOrd="7" destOrd="0" presId="urn:microsoft.com/office/officeart/2005/8/layout/radial6"/>
    <dgm:cxn modelId="{FF0F4104-E030-4371-B462-0DC521AA6228}" type="presParOf" srcId="{08B67604-BCD3-4463-9A21-CC084074872D}" destId="{FD99F000-59E4-4899-9AF3-3B97281CA128}" srcOrd="8" destOrd="0" presId="urn:microsoft.com/office/officeart/2005/8/layout/radial6"/>
    <dgm:cxn modelId="{49ACCA1F-6E34-4D40-AC38-57D72761C10A}" type="presParOf" srcId="{08B67604-BCD3-4463-9A21-CC084074872D}" destId="{69FB1476-8EFD-43EE-A49D-EB0344DBBCA3}" srcOrd="9" destOrd="0" presId="urn:microsoft.com/office/officeart/2005/8/layout/radial6"/>
    <dgm:cxn modelId="{1746DFE5-0F0C-4AD9-BAD2-1DEBDA937D78}" type="presParOf" srcId="{08B67604-BCD3-4463-9A21-CC084074872D}" destId="{558069C7-7960-40DD-90AA-C2FCFE65C9AB}" srcOrd="10" destOrd="0" presId="urn:microsoft.com/office/officeart/2005/8/layout/radial6"/>
    <dgm:cxn modelId="{4110D4D3-557E-4299-B21B-01C2B7CD9280}" type="presParOf" srcId="{08B67604-BCD3-4463-9A21-CC084074872D}" destId="{617F6C99-39F3-4F57-ACB3-95CC15FD67EA}" srcOrd="11" destOrd="0" presId="urn:microsoft.com/office/officeart/2005/8/layout/radial6"/>
    <dgm:cxn modelId="{2BAF3905-D0A9-41E8-9286-F35AF541C511}" type="presParOf" srcId="{08B67604-BCD3-4463-9A21-CC084074872D}" destId="{DB2DD5C2-2087-49CD-B9A9-75A0DC6F30B2}" srcOrd="12" destOrd="0" presId="urn:microsoft.com/office/officeart/2005/8/layout/radial6"/>
    <dgm:cxn modelId="{F63DAA3F-0EE3-47C3-B3C5-133E23378E57}" type="presParOf" srcId="{08B67604-BCD3-4463-9A21-CC084074872D}" destId="{E8895771-44DD-4992-BA0C-D4F19F99A59A}" srcOrd="13" destOrd="0" presId="urn:microsoft.com/office/officeart/2005/8/layout/radial6"/>
    <dgm:cxn modelId="{B3AC9184-52A7-4A06-8B1F-664244634B89}" type="presParOf" srcId="{08B67604-BCD3-4463-9A21-CC084074872D}" destId="{A9433707-E76C-4E94-8F12-90480A0C76BE}" srcOrd="14" destOrd="0" presId="urn:microsoft.com/office/officeart/2005/8/layout/radial6"/>
    <dgm:cxn modelId="{1DC2CAAF-47D9-407C-85FB-92B9C483EF35}" type="presParOf" srcId="{08B67604-BCD3-4463-9A21-CC084074872D}" destId="{82FE9293-4F23-4681-9309-227DC02823FE}" srcOrd="15" destOrd="0" presId="urn:microsoft.com/office/officeart/2005/8/layout/radial6"/>
    <dgm:cxn modelId="{6C003AE0-CB3B-4510-9998-5EC81999BE83}" type="presParOf" srcId="{08B67604-BCD3-4463-9A21-CC084074872D}" destId="{48CB3087-DDE9-4593-A63D-4AA86F09CDCE}" srcOrd="16" destOrd="0" presId="urn:microsoft.com/office/officeart/2005/8/layout/radial6"/>
    <dgm:cxn modelId="{FE21FAE0-C671-40F2-9FDC-D7FFD82B0F51}" type="presParOf" srcId="{08B67604-BCD3-4463-9A21-CC084074872D}" destId="{303569DB-FFCF-49E8-B70C-E229AAA84482}" srcOrd="17" destOrd="0" presId="urn:microsoft.com/office/officeart/2005/8/layout/radial6"/>
    <dgm:cxn modelId="{A0BC35E7-4602-4355-86A0-AAD5EB1CA537}" type="presParOf" srcId="{08B67604-BCD3-4463-9A21-CC084074872D}" destId="{D5A077A9-B65F-46E7-9866-799A8714E606}" srcOrd="18" destOrd="0" presId="urn:microsoft.com/office/officeart/2005/8/layout/radial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F028CC-5BFE-4E41-86D7-87CE8A83B0AF}" type="doc">
      <dgm:prSet loTypeId="urn:microsoft.com/office/officeart/2005/8/layout/hLis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1C823A4-3430-4242-B01B-1228ACB344E1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FF0000"/>
              </a:solidFill>
            </a:rPr>
            <a:t>Кружок «Путешествие в страну Поэзия» (63 часа)</a:t>
          </a:r>
          <a:endParaRPr lang="ru-RU" sz="3600" dirty="0">
            <a:solidFill>
              <a:srgbClr val="FF0000"/>
            </a:solidFill>
          </a:endParaRPr>
        </a:p>
      </dgm:t>
    </dgm:pt>
    <dgm:pt modelId="{3126C864-F5E5-443C-8A6F-3B7D31492055}" type="parTrans" cxnId="{8278DB39-D02F-47F4-B6BC-CA8D317CB297}">
      <dgm:prSet/>
      <dgm:spPr/>
      <dgm:t>
        <a:bodyPr/>
        <a:lstStyle/>
        <a:p>
          <a:endParaRPr lang="ru-RU"/>
        </a:p>
      </dgm:t>
    </dgm:pt>
    <dgm:pt modelId="{FF9209D0-6E6A-40F6-8F69-AC23F1D63724}" type="sibTrans" cxnId="{8278DB39-D02F-47F4-B6BC-CA8D317CB297}">
      <dgm:prSet/>
      <dgm:spPr/>
      <dgm:t>
        <a:bodyPr/>
        <a:lstStyle/>
        <a:p>
          <a:endParaRPr lang="ru-RU"/>
        </a:p>
      </dgm:t>
    </dgm:pt>
    <dgm:pt modelId="{5C1D83E9-0C40-476D-A30D-8331D897B9BE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Кружок </a:t>
          </a:r>
          <a:r>
            <a:rPr lang="ru-RU" b="1" dirty="0" smtClean="0">
              <a:solidFill>
                <a:srgbClr val="FF0000"/>
              </a:solidFill>
            </a:rPr>
            <a:t>«</a:t>
          </a:r>
          <a:r>
            <a:rPr lang="ru-RU" dirty="0" smtClean="0">
              <a:solidFill>
                <a:srgbClr val="FF0000"/>
              </a:solidFill>
            </a:rPr>
            <a:t>Путешествие в страну Поэзия»</a:t>
          </a:r>
          <a:r>
            <a:rPr lang="ru-RU" dirty="0" smtClean="0"/>
            <a:t> </a:t>
          </a:r>
          <a:r>
            <a:rPr lang="ru-RU" b="1" dirty="0" smtClean="0">
              <a:solidFill>
                <a:srgbClr val="002060"/>
              </a:solidFill>
            </a:rPr>
            <a:t>на базе МОУ гимназия №6 г. Волгограда Красноармейского района ( приказ №241 – ОД от 1 сентября 2011г.)</a:t>
          </a:r>
          <a:endParaRPr lang="ru-RU" dirty="0">
            <a:solidFill>
              <a:srgbClr val="002060"/>
            </a:solidFill>
          </a:endParaRPr>
        </a:p>
      </dgm:t>
    </dgm:pt>
    <dgm:pt modelId="{AA1E0DC9-F9CE-4276-8851-520239AFDA32}" type="parTrans" cxnId="{36D4A5E9-B9B5-4BA9-90A1-E61900D16689}">
      <dgm:prSet/>
      <dgm:spPr/>
      <dgm:t>
        <a:bodyPr/>
        <a:lstStyle/>
        <a:p>
          <a:endParaRPr lang="ru-RU"/>
        </a:p>
      </dgm:t>
    </dgm:pt>
    <dgm:pt modelId="{0C816788-8162-406B-906D-26C686131648}" type="sibTrans" cxnId="{36D4A5E9-B9B5-4BA9-90A1-E61900D16689}">
      <dgm:prSet/>
      <dgm:spPr/>
      <dgm:t>
        <a:bodyPr/>
        <a:lstStyle/>
        <a:p>
          <a:endParaRPr lang="ru-RU"/>
        </a:p>
      </dgm:t>
    </dgm:pt>
    <dgm:pt modelId="{C90765DF-127A-4113-A81E-1F190C0B908A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Основная цель –  </a:t>
          </a:r>
          <a:r>
            <a:rPr lang="ru-RU" b="1" dirty="0" smtClean="0">
              <a:solidFill>
                <a:srgbClr val="002060"/>
              </a:solidFill>
            </a:rPr>
            <a:t>формировать у детей в возрасте 7-8 лет стойкий интерес к поэзии с помощью игровой формы, позволяющей им проявить свою бурную формирующуюся личность.</a:t>
          </a:r>
          <a:endParaRPr lang="ru-RU" b="1" dirty="0">
            <a:solidFill>
              <a:srgbClr val="002060"/>
            </a:solidFill>
          </a:endParaRPr>
        </a:p>
      </dgm:t>
    </dgm:pt>
    <dgm:pt modelId="{EC867188-1AE8-4831-9867-1953FE0A2D10}" type="parTrans" cxnId="{28F4792A-C0FD-46A6-83C7-DE4A331DB56D}">
      <dgm:prSet/>
      <dgm:spPr/>
      <dgm:t>
        <a:bodyPr/>
        <a:lstStyle/>
        <a:p>
          <a:endParaRPr lang="ru-RU"/>
        </a:p>
      </dgm:t>
    </dgm:pt>
    <dgm:pt modelId="{FCC5DE03-3054-471B-8193-5902D421DA39}" type="sibTrans" cxnId="{28F4792A-C0FD-46A6-83C7-DE4A331DB56D}">
      <dgm:prSet/>
      <dgm:spPr/>
      <dgm:t>
        <a:bodyPr/>
        <a:lstStyle/>
        <a:p>
          <a:endParaRPr lang="ru-RU"/>
        </a:p>
      </dgm:t>
    </dgm:pt>
    <dgm:pt modelId="{57FF8A14-B5A3-45AB-A5D9-61D4F83B4A67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Срок реализации </a:t>
          </a:r>
          <a:r>
            <a:rPr lang="ru-RU" b="1" dirty="0" smtClean="0">
              <a:solidFill>
                <a:srgbClr val="002060"/>
              </a:solidFill>
            </a:rPr>
            <a:t>– </a:t>
          </a:r>
        </a:p>
        <a:p>
          <a:r>
            <a:rPr lang="ru-RU" b="1" dirty="0" smtClean="0">
              <a:solidFill>
                <a:srgbClr val="002060"/>
              </a:solidFill>
            </a:rPr>
            <a:t>1 год.</a:t>
          </a:r>
          <a:endParaRPr lang="ru-RU" b="1" dirty="0">
            <a:solidFill>
              <a:srgbClr val="002060"/>
            </a:solidFill>
          </a:endParaRPr>
        </a:p>
      </dgm:t>
    </dgm:pt>
    <dgm:pt modelId="{AE8C5E4B-771F-44D5-AA09-CACDE8E4AEA9}" type="parTrans" cxnId="{03087568-208D-4560-8B04-0C689B4F49C8}">
      <dgm:prSet/>
      <dgm:spPr/>
      <dgm:t>
        <a:bodyPr/>
        <a:lstStyle/>
        <a:p>
          <a:endParaRPr lang="ru-RU"/>
        </a:p>
      </dgm:t>
    </dgm:pt>
    <dgm:pt modelId="{295505A2-A000-443A-9642-CB2AD8E8D7D5}" type="sibTrans" cxnId="{03087568-208D-4560-8B04-0C689B4F49C8}">
      <dgm:prSet/>
      <dgm:spPr/>
      <dgm:t>
        <a:bodyPr/>
        <a:lstStyle/>
        <a:p>
          <a:endParaRPr lang="ru-RU"/>
        </a:p>
      </dgm:t>
    </dgm:pt>
    <dgm:pt modelId="{F8B896E2-2E1E-4DAF-9DCD-258F6881AF3A}">
      <dgm:prSet/>
      <dgm:spPr/>
      <dgm:t>
        <a:bodyPr/>
        <a:lstStyle/>
        <a:p>
          <a:endParaRPr lang="ru-RU"/>
        </a:p>
      </dgm:t>
    </dgm:pt>
    <dgm:pt modelId="{87419117-4F0C-4FCA-B116-B83C14A764C9}" type="parTrans" cxnId="{705E9363-8F8F-4880-B736-3313038ACF6B}">
      <dgm:prSet/>
      <dgm:spPr/>
      <dgm:t>
        <a:bodyPr/>
        <a:lstStyle/>
        <a:p>
          <a:endParaRPr lang="ru-RU"/>
        </a:p>
      </dgm:t>
    </dgm:pt>
    <dgm:pt modelId="{48A1C8FB-1F2F-4B78-A3D2-360E787F4CE7}" type="sibTrans" cxnId="{705E9363-8F8F-4880-B736-3313038ACF6B}">
      <dgm:prSet/>
      <dgm:spPr/>
      <dgm:t>
        <a:bodyPr/>
        <a:lstStyle/>
        <a:p>
          <a:endParaRPr lang="ru-RU"/>
        </a:p>
      </dgm:t>
    </dgm:pt>
    <dgm:pt modelId="{5AF87D04-1C50-4AC2-AA88-22CBB7340F3A}" type="pres">
      <dgm:prSet presAssocID="{13F028CC-5BFE-4E41-86D7-87CE8A83B0A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C87C5D-E08A-40B6-8601-965B3077DFBC}" type="pres">
      <dgm:prSet presAssocID="{21C823A4-3430-4242-B01B-1228ACB344E1}" presName="roof" presStyleLbl="dkBgShp" presStyleIdx="0" presStyleCnt="2" custLinFactNeighborX="-1639"/>
      <dgm:spPr/>
      <dgm:t>
        <a:bodyPr/>
        <a:lstStyle/>
        <a:p>
          <a:endParaRPr lang="ru-RU"/>
        </a:p>
      </dgm:t>
    </dgm:pt>
    <dgm:pt modelId="{1C62CE84-5ED1-4D5A-8D92-51DCEDB11544}" type="pres">
      <dgm:prSet presAssocID="{21C823A4-3430-4242-B01B-1228ACB344E1}" presName="pillars" presStyleCnt="0"/>
      <dgm:spPr/>
    </dgm:pt>
    <dgm:pt modelId="{0F581493-AC61-470B-9465-A379F32F0C72}" type="pres">
      <dgm:prSet presAssocID="{21C823A4-3430-4242-B01B-1228ACB344E1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F3E6F-B2C6-462C-85B3-EFC50F24E145}" type="pres">
      <dgm:prSet presAssocID="{C90765DF-127A-4113-A81E-1F190C0B908A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B6275-1D81-4DDF-BC88-6FCAD0F108F7}" type="pres">
      <dgm:prSet presAssocID="{57FF8A14-B5A3-45AB-A5D9-61D4F83B4A6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DD124-FB0D-4CE6-9A36-289ADC4DE87C}" type="pres">
      <dgm:prSet presAssocID="{21C823A4-3430-4242-B01B-1228ACB344E1}" presName="base" presStyleLbl="dkBgShp" presStyleIdx="1" presStyleCnt="2"/>
      <dgm:spPr/>
    </dgm:pt>
  </dgm:ptLst>
  <dgm:cxnLst>
    <dgm:cxn modelId="{36D4A5E9-B9B5-4BA9-90A1-E61900D16689}" srcId="{21C823A4-3430-4242-B01B-1228ACB344E1}" destId="{5C1D83E9-0C40-476D-A30D-8331D897B9BE}" srcOrd="0" destOrd="0" parTransId="{AA1E0DC9-F9CE-4276-8851-520239AFDA32}" sibTransId="{0C816788-8162-406B-906D-26C686131648}"/>
    <dgm:cxn modelId="{28F4792A-C0FD-46A6-83C7-DE4A331DB56D}" srcId="{21C823A4-3430-4242-B01B-1228ACB344E1}" destId="{C90765DF-127A-4113-A81E-1F190C0B908A}" srcOrd="1" destOrd="0" parTransId="{EC867188-1AE8-4831-9867-1953FE0A2D10}" sibTransId="{FCC5DE03-3054-471B-8193-5902D421DA39}"/>
    <dgm:cxn modelId="{DFA9D8CF-D560-4BCF-A9D3-B16F49535924}" type="presOf" srcId="{C90765DF-127A-4113-A81E-1F190C0B908A}" destId="{C75F3E6F-B2C6-462C-85B3-EFC50F24E145}" srcOrd="0" destOrd="0" presId="urn:microsoft.com/office/officeart/2005/8/layout/hList3"/>
    <dgm:cxn modelId="{E33DDA65-BCB9-41A6-9365-90F67A9618D8}" type="presOf" srcId="{57FF8A14-B5A3-45AB-A5D9-61D4F83B4A67}" destId="{3D7B6275-1D81-4DDF-BC88-6FCAD0F108F7}" srcOrd="0" destOrd="0" presId="urn:microsoft.com/office/officeart/2005/8/layout/hList3"/>
    <dgm:cxn modelId="{DC3D6A35-66F6-4D08-98A7-D4A57395FC4A}" type="presOf" srcId="{5C1D83E9-0C40-476D-A30D-8331D897B9BE}" destId="{0F581493-AC61-470B-9465-A379F32F0C72}" srcOrd="0" destOrd="0" presId="urn:microsoft.com/office/officeart/2005/8/layout/hList3"/>
    <dgm:cxn modelId="{03087568-208D-4560-8B04-0C689B4F49C8}" srcId="{21C823A4-3430-4242-B01B-1228ACB344E1}" destId="{57FF8A14-B5A3-45AB-A5D9-61D4F83B4A67}" srcOrd="2" destOrd="0" parTransId="{AE8C5E4B-771F-44D5-AA09-CACDE8E4AEA9}" sibTransId="{295505A2-A000-443A-9642-CB2AD8E8D7D5}"/>
    <dgm:cxn modelId="{8278DB39-D02F-47F4-B6BC-CA8D317CB297}" srcId="{13F028CC-5BFE-4E41-86D7-87CE8A83B0AF}" destId="{21C823A4-3430-4242-B01B-1228ACB344E1}" srcOrd="0" destOrd="0" parTransId="{3126C864-F5E5-443C-8A6F-3B7D31492055}" sibTransId="{FF9209D0-6E6A-40F6-8F69-AC23F1D63724}"/>
    <dgm:cxn modelId="{705E9363-8F8F-4880-B736-3313038ACF6B}" srcId="{13F028CC-5BFE-4E41-86D7-87CE8A83B0AF}" destId="{F8B896E2-2E1E-4DAF-9DCD-258F6881AF3A}" srcOrd="1" destOrd="0" parTransId="{87419117-4F0C-4FCA-B116-B83C14A764C9}" sibTransId="{48A1C8FB-1F2F-4B78-A3D2-360E787F4CE7}"/>
    <dgm:cxn modelId="{0BB3677E-0998-4315-86F2-AE0B06AFA070}" type="presOf" srcId="{13F028CC-5BFE-4E41-86D7-87CE8A83B0AF}" destId="{5AF87D04-1C50-4AC2-AA88-22CBB7340F3A}" srcOrd="0" destOrd="0" presId="urn:microsoft.com/office/officeart/2005/8/layout/hList3"/>
    <dgm:cxn modelId="{00E802FB-6577-4A9C-AEF0-B2D61F9403AA}" type="presOf" srcId="{21C823A4-3430-4242-B01B-1228ACB344E1}" destId="{90C87C5D-E08A-40B6-8601-965B3077DFBC}" srcOrd="0" destOrd="0" presId="urn:microsoft.com/office/officeart/2005/8/layout/hList3"/>
    <dgm:cxn modelId="{475C806B-DADA-461E-A9D4-B1493BEFCCAC}" type="presParOf" srcId="{5AF87D04-1C50-4AC2-AA88-22CBB7340F3A}" destId="{90C87C5D-E08A-40B6-8601-965B3077DFBC}" srcOrd="0" destOrd="0" presId="urn:microsoft.com/office/officeart/2005/8/layout/hList3"/>
    <dgm:cxn modelId="{B523B942-CA94-4B41-8A60-DCC0145DE8C6}" type="presParOf" srcId="{5AF87D04-1C50-4AC2-AA88-22CBB7340F3A}" destId="{1C62CE84-5ED1-4D5A-8D92-51DCEDB11544}" srcOrd="1" destOrd="0" presId="urn:microsoft.com/office/officeart/2005/8/layout/hList3"/>
    <dgm:cxn modelId="{C403282C-C7E4-41D2-9F66-1EB57076D85E}" type="presParOf" srcId="{1C62CE84-5ED1-4D5A-8D92-51DCEDB11544}" destId="{0F581493-AC61-470B-9465-A379F32F0C72}" srcOrd="0" destOrd="0" presId="urn:microsoft.com/office/officeart/2005/8/layout/hList3"/>
    <dgm:cxn modelId="{6F2FC523-27F2-475D-B021-E49135A17AA5}" type="presParOf" srcId="{1C62CE84-5ED1-4D5A-8D92-51DCEDB11544}" destId="{C75F3E6F-B2C6-462C-85B3-EFC50F24E145}" srcOrd="1" destOrd="0" presId="urn:microsoft.com/office/officeart/2005/8/layout/hList3"/>
    <dgm:cxn modelId="{5B75576D-9D4A-436B-88EE-AD12CDF4DD7A}" type="presParOf" srcId="{1C62CE84-5ED1-4D5A-8D92-51DCEDB11544}" destId="{3D7B6275-1D81-4DDF-BC88-6FCAD0F108F7}" srcOrd="2" destOrd="0" presId="urn:microsoft.com/office/officeart/2005/8/layout/hList3"/>
    <dgm:cxn modelId="{C1DEAB7D-A2A9-4AA1-ABA9-39A6053BCD9F}" type="presParOf" srcId="{5AF87D04-1C50-4AC2-AA88-22CBB7340F3A}" destId="{5CADD124-FB0D-4CE6-9A36-289ADC4DE87C}" srcOrd="2" destOrd="0" presId="urn:microsoft.com/office/officeart/2005/8/layout/h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8E7449-A6D5-46FF-B7B1-AF569E17C991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AB87BB4-CB5C-42F7-92CC-B0C336EB9AB3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Осваивать новые подходы в обучении. </a:t>
          </a:r>
          <a:r>
            <a:rPr lang="ru-RU" sz="1400" b="1" dirty="0" smtClean="0">
              <a:solidFill>
                <a:srgbClr val="FF0000"/>
              </a:solidFill>
            </a:rPr>
            <a:t> </a:t>
          </a:r>
          <a:endParaRPr lang="ru-RU" sz="1400" b="1" dirty="0">
            <a:solidFill>
              <a:srgbClr val="FF0000"/>
            </a:solidFill>
          </a:endParaRPr>
        </a:p>
      </dgm:t>
    </dgm:pt>
    <dgm:pt modelId="{C33BC79D-265D-4A21-9D13-0C9CC85737A8}" type="parTrans" cxnId="{92C1F843-8218-4416-9243-097D159BEB62}">
      <dgm:prSet/>
      <dgm:spPr/>
      <dgm:t>
        <a:bodyPr/>
        <a:lstStyle/>
        <a:p>
          <a:endParaRPr lang="ru-RU"/>
        </a:p>
      </dgm:t>
    </dgm:pt>
    <dgm:pt modelId="{A0794169-5142-4175-A3B7-51E9905F69DE}" type="sibTrans" cxnId="{92C1F843-8218-4416-9243-097D159BEB62}">
      <dgm:prSet/>
      <dgm:spPr/>
      <dgm:t>
        <a:bodyPr/>
        <a:lstStyle/>
        <a:p>
          <a:endParaRPr lang="ru-RU"/>
        </a:p>
      </dgm:t>
    </dgm:pt>
    <dgm:pt modelId="{7CEBE4ED-6713-4575-8E02-46DE0DDEE8B8}">
      <dgm:prSet phldrT="[Текст]" custT="1"/>
      <dgm:spPr/>
      <dgm:t>
        <a:bodyPr/>
        <a:lstStyle/>
        <a:p>
          <a:r>
            <a:rPr lang="ru-RU" sz="1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Осваивать ИКТ- технологии, создавать </a:t>
          </a:r>
          <a:r>
            <a:rPr lang="ru-RU" sz="1400" b="1" i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мультимедийные</a:t>
          </a:r>
          <a:r>
            <a:rPr lang="ru-RU" sz="1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уроки. </a:t>
          </a:r>
          <a:endParaRPr lang="ru-RU" sz="1400" i="1" dirty="0">
            <a:solidFill>
              <a:srgbClr val="FF0000"/>
            </a:solidFill>
          </a:endParaRPr>
        </a:p>
      </dgm:t>
    </dgm:pt>
    <dgm:pt modelId="{0A09BE3B-7948-4A58-B572-97FDD89FA652}" type="parTrans" cxnId="{80361B82-E683-4767-818E-F58236F26912}">
      <dgm:prSet/>
      <dgm:spPr/>
      <dgm:t>
        <a:bodyPr/>
        <a:lstStyle/>
        <a:p>
          <a:endParaRPr lang="ru-RU"/>
        </a:p>
      </dgm:t>
    </dgm:pt>
    <dgm:pt modelId="{34F9D7AA-E7BC-4798-94B9-81DD4A9BC8DA}" type="sibTrans" cxnId="{80361B82-E683-4767-818E-F58236F26912}">
      <dgm:prSet/>
      <dgm:spPr/>
      <dgm:t>
        <a:bodyPr/>
        <a:lstStyle/>
        <a:p>
          <a:endParaRPr lang="ru-RU"/>
        </a:p>
      </dgm:t>
    </dgm:pt>
    <dgm:pt modelId="{E036EE30-75A5-467C-953B-5FD40D914F2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Активно участвовать в профессиональных и творческих конкурсах.</a:t>
          </a:r>
          <a:endParaRPr lang="ru-RU" sz="1400" dirty="0">
            <a:solidFill>
              <a:srgbClr val="FF0000"/>
            </a:solidFill>
          </a:endParaRPr>
        </a:p>
      </dgm:t>
    </dgm:pt>
    <dgm:pt modelId="{B4A8B308-526B-4D90-9E64-74ACD5B1AF4C}" type="parTrans" cxnId="{D60A3624-2F22-4881-8866-A8AB4C71E753}">
      <dgm:prSet/>
      <dgm:spPr/>
      <dgm:t>
        <a:bodyPr/>
        <a:lstStyle/>
        <a:p>
          <a:endParaRPr lang="ru-RU"/>
        </a:p>
      </dgm:t>
    </dgm:pt>
    <dgm:pt modelId="{D228555E-790F-46A1-9AA4-11C17C476BBF}" type="sibTrans" cxnId="{D60A3624-2F22-4881-8866-A8AB4C71E753}">
      <dgm:prSet/>
      <dgm:spPr/>
      <dgm:t>
        <a:bodyPr/>
        <a:lstStyle/>
        <a:p>
          <a:endParaRPr lang="ru-RU"/>
        </a:p>
      </dgm:t>
    </dgm:pt>
    <dgm:pt modelId="{2C2BBABD-37E0-4639-A2BE-6223748B90A9}">
      <dgm:prSet custT="1"/>
      <dgm:spPr/>
      <dgm:t>
        <a:bodyPr/>
        <a:lstStyle/>
        <a:p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Совершенствовать  технологии исследовательской и проектной деятельности в обучении и воспитательной работе.</a:t>
          </a:r>
        </a:p>
      </dgm:t>
    </dgm:pt>
    <dgm:pt modelId="{107092AE-C1DC-43D5-BA88-95A9CA0C3F61}" type="parTrans" cxnId="{12D69826-E396-48E5-B979-9C6379BD2267}">
      <dgm:prSet/>
      <dgm:spPr/>
      <dgm:t>
        <a:bodyPr/>
        <a:lstStyle/>
        <a:p>
          <a:endParaRPr lang="ru-RU"/>
        </a:p>
      </dgm:t>
    </dgm:pt>
    <dgm:pt modelId="{D0A5F9B7-7097-40F7-B4BE-63CC083D4337}" type="sibTrans" cxnId="{12D69826-E396-48E5-B979-9C6379BD2267}">
      <dgm:prSet/>
      <dgm:spPr/>
      <dgm:t>
        <a:bodyPr/>
        <a:lstStyle/>
        <a:p>
          <a:endParaRPr lang="ru-RU"/>
        </a:p>
      </dgm:t>
    </dgm:pt>
    <dgm:pt modelId="{9AB13760-12BB-408D-8852-184D9B87580A}" type="pres">
      <dgm:prSet presAssocID="{9C8E7449-A6D5-46FF-B7B1-AF569E17C991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04AD71-8753-4684-9931-29E1C2063A16}" type="pres">
      <dgm:prSet presAssocID="{9C8E7449-A6D5-46FF-B7B1-AF569E17C991}" presName="cycle" presStyleCnt="0"/>
      <dgm:spPr/>
      <dgm:t>
        <a:bodyPr/>
        <a:lstStyle/>
        <a:p>
          <a:endParaRPr lang="ru-RU"/>
        </a:p>
      </dgm:t>
    </dgm:pt>
    <dgm:pt modelId="{AB0C3B73-FC21-4E61-9122-A2DAC3212A2E}" type="pres">
      <dgm:prSet presAssocID="{9C8E7449-A6D5-46FF-B7B1-AF569E17C991}" presName="centerShape" presStyleCnt="0"/>
      <dgm:spPr/>
      <dgm:t>
        <a:bodyPr/>
        <a:lstStyle/>
        <a:p>
          <a:endParaRPr lang="ru-RU"/>
        </a:p>
      </dgm:t>
    </dgm:pt>
    <dgm:pt modelId="{CC5789C5-FF11-4317-A4EE-72D70DB04A5B}" type="pres">
      <dgm:prSet presAssocID="{9C8E7449-A6D5-46FF-B7B1-AF569E17C991}" presName="connSite" presStyleLbl="node1" presStyleIdx="0" presStyleCnt="5"/>
      <dgm:spPr/>
      <dgm:t>
        <a:bodyPr/>
        <a:lstStyle/>
        <a:p>
          <a:endParaRPr lang="ru-RU"/>
        </a:p>
      </dgm:t>
    </dgm:pt>
    <dgm:pt modelId="{5F182D01-1236-4B33-9515-75D2DE86543C}" type="pres">
      <dgm:prSet presAssocID="{9C8E7449-A6D5-46FF-B7B1-AF569E17C991}" presName="visible" presStyleLbl="node1" presStyleIdx="0" presStyleCnt="5" custScaleX="110791" custScaleY="138626" custLinFactNeighborX="1593" custLinFactNeighborY="-386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4DF6DCE-CE8B-43DB-8025-06BEB48F95DF}" type="pres">
      <dgm:prSet presAssocID="{C33BC79D-265D-4A21-9D13-0C9CC85737A8}" presName="Name25" presStyleLbl="parChTrans1D1" presStyleIdx="0" presStyleCnt="4"/>
      <dgm:spPr/>
      <dgm:t>
        <a:bodyPr/>
        <a:lstStyle/>
        <a:p>
          <a:endParaRPr lang="ru-RU"/>
        </a:p>
      </dgm:t>
    </dgm:pt>
    <dgm:pt modelId="{C9A4E03B-7FD7-4253-BB65-886063D381B8}" type="pres">
      <dgm:prSet presAssocID="{FAB87BB4-CB5C-42F7-92CC-B0C336EB9AB3}" presName="node" presStyleCnt="0"/>
      <dgm:spPr/>
      <dgm:t>
        <a:bodyPr/>
        <a:lstStyle/>
        <a:p>
          <a:endParaRPr lang="ru-RU"/>
        </a:p>
      </dgm:t>
    </dgm:pt>
    <dgm:pt modelId="{36F457C0-393A-4D43-88D5-0627EDAA2805}" type="pres">
      <dgm:prSet presAssocID="{FAB87BB4-CB5C-42F7-92CC-B0C336EB9AB3}" presName="parentNode" presStyleLbl="node1" presStyleIdx="1" presStyleCnt="5" custScaleX="246389" custScaleY="160777" custLinFactX="64117" custLinFactNeighborX="100000" custLinFactNeighborY="-30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25FF5-2B84-4A0C-9637-53ED40976A08}" type="pres">
      <dgm:prSet presAssocID="{FAB87BB4-CB5C-42F7-92CC-B0C336EB9AB3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00930-D0E9-4CC8-BB8B-494D4435413F}" type="pres">
      <dgm:prSet presAssocID="{0A09BE3B-7948-4A58-B572-97FDD89FA652}" presName="Name25" presStyleLbl="parChTrans1D1" presStyleIdx="1" presStyleCnt="4"/>
      <dgm:spPr/>
      <dgm:t>
        <a:bodyPr/>
        <a:lstStyle/>
        <a:p>
          <a:endParaRPr lang="ru-RU"/>
        </a:p>
      </dgm:t>
    </dgm:pt>
    <dgm:pt modelId="{2F33B46E-F6F1-4495-9D8E-8A869B8D697B}" type="pres">
      <dgm:prSet presAssocID="{7CEBE4ED-6713-4575-8E02-46DE0DDEE8B8}" presName="node" presStyleCnt="0"/>
      <dgm:spPr/>
      <dgm:t>
        <a:bodyPr/>
        <a:lstStyle/>
        <a:p>
          <a:endParaRPr lang="ru-RU"/>
        </a:p>
      </dgm:t>
    </dgm:pt>
    <dgm:pt modelId="{9822308A-3C5D-4A90-88FF-936CBC95A073}" type="pres">
      <dgm:prSet presAssocID="{7CEBE4ED-6713-4575-8E02-46DE0DDEE8B8}" presName="parentNode" presStyleLbl="node1" presStyleIdx="2" presStyleCnt="5" custScaleX="280328" custScaleY="154346" custLinFactX="41671" custLinFactNeighborX="100000" custLinFactNeighborY="457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C0BF3-43A5-4B83-880B-EE575BA81183}" type="pres">
      <dgm:prSet presAssocID="{7CEBE4ED-6713-4575-8E02-46DE0DDEE8B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FB358-5F61-4C01-ACC3-F7A1B37634B6}" type="pres">
      <dgm:prSet presAssocID="{B4A8B308-526B-4D90-9E64-74ACD5B1AF4C}" presName="Name25" presStyleLbl="parChTrans1D1" presStyleIdx="2" presStyleCnt="4"/>
      <dgm:spPr/>
      <dgm:t>
        <a:bodyPr/>
        <a:lstStyle/>
        <a:p>
          <a:endParaRPr lang="ru-RU"/>
        </a:p>
      </dgm:t>
    </dgm:pt>
    <dgm:pt modelId="{1E996BB9-B15A-4CE0-B496-E05651BBE4C1}" type="pres">
      <dgm:prSet presAssocID="{E036EE30-75A5-467C-953B-5FD40D914F2C}" presName="node" presStyleCnt="0"/>
      <dgm:spPr/>
      <dgm:t>
        <a:bodyPr/>
        <a:lstStyle/>
        <a:p>
          <a:endParaRPr lang="ru-RU"/>
        </a:p>
      </dgm:t>
    </dgm:pt>
    <dgm:pt modelId="{5F4F56F7-D8A5-477B-A78A-8710B54B4679}" type="pres">
      <dgm:prSet presAssocID="{E036EE30-75A5-467C-953B-5FD40D914F2C}" presName="parentNode" presStyleLbl="node1" presStyleIdx="3" presStyleCnt="5" custScaleX="240778" custScaleY="176125" custLinFactX="73342" custLinFactNeighborX="100000" custLinFactNeighborY="696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2B52F-5092-49E3-8B36-06DE7D3EFE05}" type="pres">
      <dgm:prSet presAssocID="{E036EE30-75A5-467C-953B-5FD40D914F2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745B1-AB88-48DB-A00C-5B94D9AFB2D7}" type="pres">
      <dgm:prSet presAssocID="{107092AE-C1DC-43D5-BA88-95A9CA0C3F61}" presName="Name25" presStyleLbl="parChTrans1D1" presStyleIdx="3" presStyleCnt="4"/>
      <dgm:spPr/>
      <dgm:t>
        <a:bodyPr/>
        <a:lstStyle/>
        <a:p>
          <a:endParaRPr lang="ru-RU"/>
        </a:p>
      </dgm:t>
    </dgm:pt>
    <dgm:pt modelId="{84F8424B-DFB7-4AC0-A05D-83AA63A5C288}" type="pres">
      <dgm:prSet presAssocID="{2C2BBABD-37E0-4639-A2BE-6223748B90A9}" presName="node" presStyleCnt="0"/>
      <dgm:spPr/>
      <dgm:t>
        <a:bodyPr/>
        <a:lstStyle/>
        <a:p>
          <a:endParaRPr lang="ru-RU"/>
        </a:p>
      </dgm:t>
    </dgm:pt>
    <dgm:pt modelId="{B8766FBD-C4AF-44D1-A1B2-676A54F5E72B}" type="pres">
      <dgm:prSet presAssocID="{2C2BBABD-37E0-4639-A2BE-6223748B90A9}" presName="parentNode" presStyleLbl="node1" presStyleIdx="4" presStyleCnt="5" custScaleX="295506" custScaleY="1700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20BE01-22E5-49E4-B0FA-BD1BC6A19C4E}" type="pres">
      <dgm:prSet presAssocID="{2C2BBABD-37E0-4639-A2BE-6223748B90A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A0841F-1854-4F6A-A7A9-A7011812C1E6}" type="presOf" srcId="{E036EE30-75A5-467C-953B-5FD40D914F2C}" destId="{5F4F56F7-D8A5-477B-A78A-8710B54B4679}" srcOrd="0" destOrd="0" presId="urn:microsoft.com/office/officeart/2005/8/layout/radial2"/>
    <dgm:cxn modelId="{1673114F-47F0-4A42-956E-0CEBFB2A447F}" type="presOf" srcId="{C33BC79D-265D-4A21-9D13-0C9CC85737A8}" destId="{44DF6DCE-CE8B-43DB-8025-06BEB48F95DF}" srcOrd="0" destOrd="0" presId="urn:microsoft.com/office/officeart/2005/8/layout/radial2"/>
    <dgm:cxn modelId="{886A399C-8756-4B2F-BD56-4F4882A930C0}" type="presOf" srcId="{9C8E7449-A6D5-46FF-B7B1-AF569E17C991}" destId="{9AB13760-12BB-408D-8852-184D9B87580A}" srcOrd="0" destOrd="0" presId="urn:microsoft.com/office/officeart/2005/8/layout/radial2"/>
    <dgm:cxn modelId="{478DF61D-642D-491B-9F5B-560E9F9FC311}" type="presOf" srcId="{0A09BE3B-7948-4A58-B572-97FDD89FA652}" destId="{99E00930-D0E9-4CC8-BB8B-494D4435413F}" srcOrd="0" destOrd="0" presId="urn:microsoft.com/office/officeart/2005/8/layout/radial2"/>
    <dgm:cxn modelId="{1E67293B-695A-4547-9DFA-B34F92D7354E}" type="presOf" srcId="{FAB87BB4-CB5C-42F7-92CC-B0C336EB9AB3}" destId="{36F457C0-393A-4D43-88D5-0627EDAA2805}" srcOrd="0" destOrd="0" presId="urn:microsoft.com/office/officeart/2005/8/layout/radial2"/>
    <dgm:cxn modelId="{7FA2BDE6-F91E-4DAB-BDE6-90B62E83AB34}" type="presOf" srcId="{B4A8B308-526B-4D90-9E64-74ACD5B1AF4C}" destId="{DA2FB358-5F61-4C01-ACC3-F7A1B37634B6}" srcOrd="0" destOrd="0" presId="urn:microsoft.com/office/officeart/2005/8/layout/radial2"/>
    <dgm:cxn modelId="{80361B82-E683-4767-818E-F58236F26912}" srcId="{9C8E7449-A6D5-46FF-B7B1-AF569E17C991}" destId="{7CEBE4ED-6713-4575-8E02-46DE0DDEE8B8}" srcOrd="1" destOrd="0" parTransId="{0A09BE3B-7948-4A58-B572-97FDD89FA652}" sibTransId="{34F9D7AA-E7BC-4798-94B9-81DD4A9BC8DA}"/>
    <dgm:cxn modelId="{23D37994-41B1-4652-9B3E-765430DA7C64}" type="presOf" srcId="{107092AE-C1DC-43D5-BA88-95A9CA0C3F61}" destId="{BC7745B1-AB88-48DB-A00C-5B94D9AFB2D7}" srcOrd="0" destOrd="0" presId="urn:microsoft.com/office/officeart/2005/8/layout/radial2"/>
    <dgm:cxn modelId="{572962C8-C0F3-45E7-91D9-3FD71A6D582C}" type="presOf" srcId="{2C2BBABD-37E0-4639-A2BE-6223748B90A9}" destId="{B8766FBD-C4AF-44D1-A1B2-676A54F5E72B}" srcOrd="0" destOrd="0" presId="urn:microsoft.com/office/officeart/2005/8/layout/radial2"/>
    <dgm:cxn modelId="{F10D2D03-E4DF-4DC4-905C-97B2137062DE}" type="presOf" srcId="{7CEBE4ED-6713-4575-8E02-46DE0DDEE8B8}" destId="{9822308A-3C5D-4A90-88FF-936CBC95A073}" srcOrd="0" destOrd="0" presId="urn:microsoft.com/office/officeart/2005/8/layout/radial2"/>
    <dgm:cxn modelId="{92C1F843-8218-4416-9243-097D159BEB62}" srcId="{9C8E7449-A6D5-46FF-B7B1-AF569E17C991}" destId="{FAB87BB4-CB5C-42F7-92CC-B0C336EB9AB3}" srcOrd="0" destOrd="0" parTransId="{C33BC79D-265D-4A21-9D13-0C9CC85737A8}" sibTransId="{A0794169-5142-4175-A3B7-51E9905F69DE}"/>
    <dgm:cxn modelId="{D60A3624-2F22-4881-8866-A8AB4C71E753}" srcId="{9C8E7449-A6D5-46FF-B7B1-AF569E17C991}" destId="{E036EE30-75A5-467C-953B-5FD40D914F2C}" srcOrd="2" destOrd="0" parTransId="{B4A8B308-526B-4D90-9E64-74ACD5B1AF4C}" sibTransId="{D228555E-790F-46A1-9AA4-11C17C476BBF}"/>
    <dgm:cxn modelId="{12D69826-E396-48E5-B979-9C6379BD2267}" srcId="{9C8E7449-A6D5-46FF-B7B1-AF569E17C991}" destId="{2C2BBABD-37E0-4639-A2BE-6223748B90A9}" srcOrd="3" destOrd="0" parTransId="{107092AE-C1DC-43D5-BA88-95A9CA0C3F61}" sibTransId="{D0A5F9B7-7097-40F7-B4BE-63CC083D4337}"/>
    <dgm:cxn modelId="{5EE5E78F-19EF-462F-B446-98936E5CB5B4}" type="presParOf" srcId="{9AB13760-12BB-408D-8852-184D9B87580A}" destId="{8A04AD71-8753-4684-9931-29E1C2063A16}" srcOrd="0" destOrd="0" presId="urn:microsoft.com/office/officeart/2005/8/layout/radial2"/>
    <dgm:cxn modelId="{6DF6CCE8-4684-4162-A23C-06FC3DD95175}" type="presParOf" srcId="{8A04AD71-8753-4684-9931-29E1C2063A16}" destId="{AB0C3B73-FC21-4E61-9122-A2DAC3212A2E}" srcOrd="0" destOrd="0" presId="urn:microsoft.com/office/officeart/2005/8/layout/radial2"/>
    <dgm:cxn modelId="{85BEAD56-B4F9-48D1-BEDE-284E47D7FB20}" type="presParOf" srcId="{AB0C3B73-FC21-4E61-9122-A2DAC3212A2E}" destId="{CC5789C5-FF11-4317-A4EE-72D70DB04A5B}" srcOrd="0" destOrd="0" presId="urn:microsoft.com/office/officeart/2005/8/layout/radial2"/>
    <dgm:cxn modelId="{882F0819-4803-4328-B210-C41DA3F5BA1C}" type="presParOf" srcId="{AB0C3B73-FC21-4E61-9122-A2DAC3212A2E}" destId="{5F182D01-1236-4B33-9515-75D2DE86543C}" srcOrd="1" destOrd="0" presId="urn:microsoft.com/office/officeart/2005/8/layout/radial2"/>
    <dgm:cxn modelId="{B9809AF5-34D9-4620-A34C-E4E3796C6F7C}" type="presParOf" srcId="{8A04AD71-8753-4684-9931-29E1C2063A16}" destId="{44DF6DCE-CE8B-43DB-8025-06BEB48F95DF}" srcOrd="1" destOrd="0" presId="urn:microsoft.com/office/officeart/2005/8/layout/radial2"/>
    <dgm:cxn modelId="{1A8E1A12-45D0-41B7-9C4B-41F3B3273C9F}" type="presParOf" srcId="{8A04AD71-8753-4684-9931-29E1C2063A16}" destId="{C9A4E03B-7FD7-4253-BB65-886063D381B8}" srcOrd="2" destOrd="0" presId="urn:microsoft.com/office/officeart/2005/8/layout/radial2"/>
    <dgm:cxn modelId="{65CA28BE-79E1-4EB6-9877-7F3626AA4F39}" type="presParOf" srcId="{C9A4E03B-7FD7-4253-BB65-886063D381B8}" destId="{36F457C0-393A-4D43-88D5-0627EDAA2805}" srcOrd="0" destOrd="0" presId="urn:microsoft.com/office/officeart/2005/8/layout/radial2"/>
    <dgm:cxn modelId="{767D951C-10DB-4AB5-AB52-D4C43B2691A4}" type="presParOf" srcId="{C9A4E03B-7FD7-4253-BB65-886063D381B8}" destId="{92D25FF5-2B84-4A0C-9637-53ED40976A08}" srcOrd="1" destOrd="0" presId="urn:microsoft.com/office/officeart/2005/8/layout/radial2"/>
    <dgm:cxn modelId="{3A345D8F-EBC2-4122-82C8-16D2921B3D79}" type="presParOf" srcId="{8A04AD71-8753-4684-9931-29E1C2063A16}" destId="{99E00930-D0E9-4CC8-BB8B-494D4435413F}" srcOrd="3" destOrd="0" presId="urn:microsoft.com/office/officeart/2005/8/layout/radial2"/>
    <dgm:cxn modelId="{B5001A00-3723-4AE2-882B-33E76447D145}" type="presParOf" srcId="{8A04AD71-8753-4684-9931-29E1C2063A16}" destId="{2F33B46E-F6F1-4495-9D8E-8A869B8D697B}" srcOrd="4" destOrd="0" presId="urn:microsoft.com/office/officeart/2005/8/layout/radial2"/>
    <dgm:cxn modelId="{44FB97A1-328B-4009-95EC-7789067EAC9F}" type="presParOf" srcId="{2F33B46E-F6F1-4495-9D8E-8A869B8D697B}" destId="{9822308A-3C5D-4A90-88FF-936CBC95A073}" srcOrd="0" destOrd="0" presId="urn:microsoft.com/office/officeart/2005/8/layout/radial2"/>
    <dgm:cxn modelId="{8282C663-9295-44BB-9A39-6261BE03D866}" type="presParOf" srcId="{2F33B46E-F6F1-4495-9D8E-8A869B8D697B}" destId="{AD3C0BF3-43A5-4B83-880B-EE575BA81183}" srcOrd="1" destOrd="0" presId="urn:microsoft.com/office/officeart/2005/8/layout/radial2"/>
    <dgm:cxn modelId="{B32BF79F-E4F4-446C-AC18-F31C6A3A9EA4}" type="presParOf" srcId="{8A04AD71-8753-4684-9931-29E1C2063A16}" destId="{DA2FB358-5F61-4C01-ACC3-F7A1B37634B6}" srcOrd="5" destOrd="0" presId="urn:microsoft.com/office/officeart/2005/8/layout/radial2"/>
    <dgm:cxn modelId="{A0CD167E-84AC-4716-AF48-F5D4A9D403F0}" type="presParOf" srcId="{8A04AD71-8753-4684-9931-29E1C2063A16}" destId="{1E996BB9-B15A-4CE0-B496-E05651BBE4C1}" srcOrd="6" destOrd="0" presId="urn:microsoft.com/office/officeart/2005/8/layout/radial2"/>
    <dgm:cxn modelId="{9EFA5960-C905-4446-A0BD-5E58103AC17C}" type="presParOf" srcId="{1E996BB9-B15A-4CE0-B496-E05651BBE4C1}" destId="{5F4F56F7-D8A5-477B-A78A-8710B54B4679}" srcOrd="0" destOrd="0" presId="urn:microsoft.com/office/officeart/2005/8/layout/radial2"/>
    <dgm:cxn modelId="{4675BBD5-0AF3-496E-B563-512771E9C19F}" type="presParOf" srcId="{1E996BB9-B15A-4CE0-B496-E05651BBE4C1}" destId="{80F2B52F-5092-49E3-8B36-06DE7D3EFE05}" srcOrd="1" destOrd="0" presId="urn:microsoft.com/office/officeart/2005/8/layout/radial2"/>
    <dgm:cxn modelId="{892B8BE5-9BA4-4D7A-B544-4756818A5D32}" type="presParOf" srcId="{8A04AD71-8753-4684-9931-29E1C2063A16}" destId="{BC7745B1-AB88-48DB-A00C-5B94D9AFB2D7}" srcOrd="7" destOrd="0" presId="urn:microsoft.com/office/officeart/2005/8/layout/radial2"/>
    <dgm:cxn modelId="{8E69BAB0-125D-41F2-93EA-98E9C5B3C5E0}" type="presParOf" srcId="{8A04AD71-8753-4684-9931-29E1C2063A16}" destId="{84F8424B-DFB7-4AC0-A05D-83AA63A5C288}" srcOrd="8" destOrd="0" presId="urn:microsoft.com/office/officeart/2005/8/layout/radial2"/>
    <dgm:cxn modelId="{21B241EF-5BE7-411B-8EC3-1C6F9F088137}" type="presParOf" srcId="{84F8424B-DFB7-4AC0-A05D-83AA63A5C288}" destId="{B8766FBD-C4AF-44D1-A1B2-676A54F5E72B}" srcOrd="0" destOrd="0" presId="urn:microsoft.com/office/officeart/2005/8/layout/radial2"/>
    <dgm:cxn modelId="{BEE186E3-7327-4A5D-A4E1-C639B4017A41}" type="presParOf" srcId="{84F8424B-DFB7-4AC0-A05D-83AA63A5C288}" destId="{1C20BE01-22E5-49E4-B0FA-BD1BC6A19C4E}" srcOrd="1" destOrd="0" presId="urn:microsoft.com/office/officeart/2005/8/layout/radial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25D48-D2DC-42EF-BB75-374472150E59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4B968-BBB1-4838-B65C-1C33ED812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94B968-BBB1-4838-B65C-1C33ED812A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8C5EF33-D9F9-46E9-8866-6A49B2A605B3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EFC4B8-4CA7-493E-A7E9-FDA252E581C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Relationship Id="rId1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horisme.ru/by-authors/sokrat/?q=505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572008"/>
            <a:ext cx="7851648" cy="1828800"/>
          </a:xfrm>
        </p:spPr>
        <p:txBody>
          <a:bodyPr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Портфолио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4900" dirty="0" smtClean="0">
                <a:ln w="6350">
                  <a:solidFill>
                    <a:srgbClr val="0070C0"/>
                  </a:solidFill>
                </a:ln>
              </a:rPr>
              <a:t>Андреевой Елены Владимировны,</a:t>
            </a:r>
            <a:br>
              <a:rPr lang="ru-RU" sz="4900" dirty="0" smtClean="0">
                <a:ln w="6350">
                  <a:solidFill>
                    <a:srgbClr val="0070C0"/>
                  </a:solidFill>
                </a:ln>
              </a:rPr>
            </a:br>
            <a:r>
              <a:rPr lang="ru-RU" sz="4900" i="1" dirty="0" smtClean="0">
                <a:ln>
                  <a:solidFill>
                    <a:srgbClr val="0070C0"/>
                  </a:solidFill>
                </a:ln>
              </a:rPr>
              <a:t>учителя начальных классов.</a:t>
            </a:r>
            <a:br>
              <a:rPr lang="ru-RU" sz="4900" i="1" dirty="0" smtClean="0">
                <a:ln>
                  <a:solidFill>
                    <a:srgbClr val="0070C0"/>
                  </a:solidFill>
                </a:ln>
              </a:rPr>
            </a:br>
            <a:r>
              <a:rPr lang="ru-RU" sz="4900" i="1" dirty="0" smtClean="0">
                <a:ln>
                  <a:solidFill>
                    <a:srgbClr val="0070C0"/>
                  </a:solidFill>
                </a:ln>
              </a:rPr>
              <a:t/>
            </a:r>
            <a:br>
              <a:rPr lang="ru-RU" sz="4900" i="1" dirty="0" smtClean="0">
                <a:ln>
                  <a:solidFill>
                    <a:srgbClr val="0070C0"/>
                  </a:solidFill>
                </a:ln>
              </a:rPr>
            </a:br>
            <a:r>
              <a:rPr lang="ru-RU" sz="2700" i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2011-2012 учебный год </a:t>
            </a:r>
            <a:r>
              <a:rPr lang="ru-RU" sz="4900" i="1" dirty="0" smtClean="0">
                <a:ln>
                  <a:solidFill>
                    <a:srgbClr val="0070C0"/>
                  </a:solidFill>
                </a:ln>
              </a:rPr>
              <a:t/>
            </a:r>
            <a:br>
              <a:rPr lang="ru-RU" sz="4900" i="1" dirty="0" smtClean="0">
                <a:ln>
                  <a:solidFill>
                    <a:srgbClr val="0070C0"/>
                  </a:solidFill>
                </a:ln>
              </a:rPr>
            </a:br>
            <a:endParaRPr lang="ru-RU" sz="4900" dirty="0">
              <a:ln w="6350">
                <a:solidFill>
                  <a:srgbClr val="0070C0"/>
                </a:solidFill>
              </a:ln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14290"/>
            <a:ext cx="7854696" cy="135729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i="1" dirty="0" smtClean="0">
                <a:ln>
                  <a:solidFill>
                    <a:srgbClr val="0070C0"/>
                  </a:solidFill>
                </a:ln>
              </a:rPr>
              <a:t>Муниципальное общеобразовательное учреждение</a:t>
            </a:r>
          </a:p>
          <a:p>
            <a:pPr algn="ctr"/>
            <a:r>
              <a:rPr lang="ru-RU" b="1" i="1" dirty="0" smtClean="0">
                <a:ln>
                  <a:solidFill>
                    <a:srgbClr val="0070C0"/>
                  </a:solidFill>
                </a:ln>
              </a:rPr>
              <a:t> гимназия №6 города Волгограда                                                    Красноармейского района</a:t>
            </a:r>
          </a:p>
          <a:p>
            <a:pPr algn="ctr"/>
            <a:endParaRPr lang="ru-RU" b="1" i="1" dirty="0" smtClean="0">
              <a:ln>
                <a:solidFill>
                  <a:srgbClr val="0070C0"/>
                </a:solidFill>
              </a:ln>
            </a:endParaRPr>
          </a:p>
          <a:p>
            <a:pPr algn="ctr"/>
            <a:endParaRPr lang="ru-RU" b="1" i="1" dirty="0">
              <a:ln>
                <a:solidFill>
                  <a:srgbClr val="0070C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4124325" cy="2743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48"/>
            <a:ext cx="4267200" cy="32004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1785926"/>
            <a:ext cx="4138642" cy="443484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1400" b="1" dirty="0" smtClean="0">
                <a:ln w="3175">
                  <a:solidFill>
                    <a:srgbClr val="990033"/>
                  </a:solidFill>
                </a:ln>
                <a:solidFill>
                  <a:srgbClr val="FF0000"/>
                </a:solidFill>
              </a:rPr>
              <a:t>Проект по технологии «Мягкая игрушка»</a:t>
            </a: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      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      Проект «Чудеса аппликации»</a:t>
            </a:r>
            <a:endParaRPr lang="ru-RU" sz="1400" b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357686" y="857232"/>
          <a:ext cx="4471989" cy="543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69"/>
                <a:gridCol w="1571636"/>
                <a:gridCol w="18287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Ф.И. ученика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Название проекта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Использование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Мазина Ангелина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« Из истории родного края»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 Всероссийский конкурс компьютерного творчества «Моя Россия. Великое в малом»)</a:t>
                      </a:r>
                      <a:endParaRPr lang="ru-RU" sz="1400" b="0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Иванова Елена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«Люди нашего края»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 Всероссийский конкурс компьютерного творчества «Моя Россия. Великое в малом»)</a:t>
                      </a:r>
                      <a:endParaRPr lang="ru-RU" sz="1400" b="0" i="0" dirty="0" smtClean="0"/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Востриков Кирилл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"Недаром помнит вся Россия", посвящённый 200-летию Бородино.</a:t>
                      </a:r>
                    </a:p>
                    <a:p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Всероссийский конкурс для педагогов и учащихся </a:t>
                      </a:r>
                      <a:endParaRPr lang="ru-RU" sz="1400" b="0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58204" cy="500066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n>
                  <a:solidFill>
                    <a:srgbClr val="0070C0"/>
                  </a:solidFill>
                </a:ln>
              </a:rPr>
              <a:t>                           </a:t>
            </a:r>
            <a:r>
              <a:rPr lang="ru-RU" sz="24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Наши проекты в 2011-2012 году.</a:t>
            </a:r>
            <a:endParaRPr lang="ru-RU" sz="24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000372"/>
            <a:ext cx="2416201" cy="322160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143248"/>
            <a:ext cx="3429000" cy="32004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14290"/>
            <a:ext cx="2459679" cy="271464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Содержимое 5" descr="C:\Documents and Settings\Комп\Мои документы\Мои рисунки\Масленица 2012\SAM_1135.JP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142852"/>
            <a:ext cx="3586159" cy="296308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438896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Здоровьесбережение</a:t>
            </a:r>
            <a:endParaRPr lang="ru-RU" sz="24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3074" name="Picture 2" descr="C:\Documents and Settings\Комп\Мои документы\Мои рисунки\Осень2011класс\SAM_0561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 bwMode="auto">
          <a:xfrm>
            <a:off x="0" y="928670"/>
            <a:ext cx="3924300" cy="2200275"/>
          </a:xfrm>
          <a:prstGeom prst="ellipse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5105400" y="1857364"/>
            <a:ext cx="4038600" cy="443388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400" b="1" dirty="0" smtClean="0">
                <a:solidFill>
                  <a:srgbClr val="FF0000"/>
                </a:solidFill>
              </a:rPr>
              <a:t> 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357562"/>
            <a:ext cx="4143375" cy="28575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35729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Фотоколлажи</a:t>
            </a:r>
            <a:r>
              <a:rPr lang="ru-RU" b="1" dirty="0" smtClean="0">
                <a:solidFill>
                  <a:srgbClr val="FF0000"/>
                </a:solidFill>
              </a:rPr>
              <a:t> «Моя семья выбирает здоровье»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Комп\Мои документы\Мои рисунки\4 В\SAM_11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571612"/>
            <a:ext cx="2924281" cy="3286148"/>
          </a:xfrm>
          <a:prstGeom prst="ellipse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36745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Мы -  исследователи.</a:t>
            </a:r>
            <a:endParaRPr lang="ru-RU" sz="24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3524247" cy="285336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5247" y="0"/>
            <a:ext cx="3768753" cy="282656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911207"/>
            <a:ext cx="3929058" cy="294679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19887"/>
            <a:ext cx="3657833" cy="333811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51033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Дистанционные технологии обучения. </a:t>
            </a:r>
            <a:endParaRPr lang="ru-RU" sz="36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142984"/>
          <a:ext cx="8229600" cy="547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2"/>
                <a:gridCol w="1085848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Название конкурса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</a:t>
                      </a:r>
                      <a:r>
                        <a:rPr lang="ru-RU" sz="1400" dirty="0" err="1" smtClean="0"/>
                        <a:t>участни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ков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Результат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Всероссийский открытый заочный конкурс «Познание и творчество»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номинации«В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царстве математике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»,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«Ума палата», «Окружающий мир», «Тайны животного мира»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4ч.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Два Лауреата, </a:t>
                      </a:r>
                    </a:p>
                    <a:p>
                      <a:r>
                        <a:rPr lang="ru-RU" sz="1600" dirty="0" smtClean="0"/>
                        <a:t>два третьих места.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IX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Международная дистанционная олимпиада по математике «Эрудит»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1ч.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 место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Всероссийский  дистанционный марафон для второклассников «Весёлая математика»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4ч.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Все трое – 3 место.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Всероссийский  дистанционный конкурс «Азбука безопасности»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4ч.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Один - 2 место, трое –</a:t>
                      </a:r>
                    </a:p>
                    <a:p>
                      <a:r>
                        <a:rPr lang="ru-RU" sz="1600" dirty="0" smtClean="0"/>
                        <a:t>3 место.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 Всероссийский конкурс компьютерного творчества «Моя Россия. Великое в малом»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3ч.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Лауреаты конкурса.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для педагогов и учащихся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Недаром помнит вся Россия",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посвященный 200-летнему юбилею Отечественной войны 1812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1ч.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Лауреат конкурса.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Всероссийская дистанционная общечеловеческая олимпиада «Счастье»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1оч.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 место.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71757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57166"/>
            <a:ext cx="1939032" cy="27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0"/>
            <a:ext cx="1886854" cy="264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500042"/>
            <a:ext cx="1886854" cy="264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500097"/>
            <a:ext cx="1857388" cy="2624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3518692"/>
            <a:ext cx="1857388" cy="262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35764" y="3500438"/>
            <a:ext cx="1886807" cy="26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14107" y="3500438"/>
            <a:ext cx="1869166" cy="264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86643" y="0"/>
            <a:ext cx="1857357" cy="25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8729666" cy="5214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784"/>
                <a:gridCol w="4045876"/>
                <a:gridCol w="3729006"/>
              </a:tblGrid>
              <a:tr h="655729">
                <a:tc>
                  <a:txBody>
                    <a:bodyPr/>
                    <a:lstStyle/>
                    <a:p>
                      <a:r>
                        <a:rPr lang="ru-RU" dirty="0" smtClean="0"/>
                        <a:t>Дата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 </a:t>
                      </a:r>
                      <a:endParaRPr lang="ru-RU" dirty="0"/>
                    </a:p>
                  </a:txBody>
                  <a:tcPr/>
                </a:tc>
              </a:tr>
              <a:tr h="2150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Декабрь 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Создала мини-сайт в социальной сети работников образования.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Опубликовала ряд работ на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сайте</a:t>
                      </a:r>
                      <a:r>
                        <a:rPr lang="en-US" sz="14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http://nsportal.ru/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урок по литературному чтению (1 класс), презентация «Каждой пичужке – по кормушке», выступление и презентация-сопровождение о толерантности «Мы все разные, но все нужны», буклет «Наше здоровье в наших руках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»,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электронное </a:t>
                      </a:r>
                      <a:r>
                        <a:rPr lang="ru-RU" sz="14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портфолио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3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Декабрь 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Отправила конспект урока по окружающему миру «Правильное питание» в 4 классе и презентацию-сопровождение для участия в Фестивале «Открытый урок» для публикации работы в ИД «Первое сентября»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Работа 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опубликована 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 сборнике ИД «Первое сентября» в январе 2012года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 и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на сайте </a:t>
                      </a:r>
                      <a:r>
                        <a:rPr lang="en-US" sz="14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https://my.1september.ru/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509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Декабрь</a:t>
                      </a:r>
                      <a:r>
                        <a:rPr lang="ru-RU" sz="1400" baseline="0" dirty="0" smtClean="0"/>
                        <a:t> 2011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Приняла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участие во </a:t>
                      </a:r>
                      <a:r>
                        <a:rPr lang="en-US" sz="1400" dirty="0" smtClean="0">
                          <a:latin typeface="Calibri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Всероссийском </a:t>
                      </a:r>
                      <a:r>
                        <a:rPr lang="ru-RU" sz="1400" dirty="0" err="1" smtClean="0">
                          <a:latin typeface="Calibri"/>
                          <a:ea typeface="Times New Roman"/>
                          <a:cs typeface="Times New Roman"/>
                        </a:rPr>
                        <a:t>Интернет-конкурсе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 «Педагогическое вдохновение»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Размещение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работ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сайте «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Дети-66.ру»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напечатаны в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альманахе «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Педагогическое вдохновение - 2011»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96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Публикации в сети </a:t>
            </a:r>
            <a:r>
              <a:rPr lang="en-US" sz="4000" b="1" dirty="0" smtClean="0">
                <a:ln w="635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Internet</a:t>
            </a:r>
            <a:endParaRPr lang="ru-RU" sz="4000" b="1" dirty="0">
              <a:ln w="6350">
                <a:solidFill>
                  <a:schemeClr val="accent1">
                    <a:lumMod val="75000"/>
                  </a:schemeClr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Открытые уроки, мероприятия.</a:t>
            </a:r>
            <a:r>
              <a:rPr lang="ru-RU" sz="36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sz="3600" dirty="0">
              <a:ln w="12700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142984"/>
          <a:ext cx="8229600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6"/>
                <a:gridCol w="647225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Дата проведения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Мероприятие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12.05.20 12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Открытый урок</a:t>
                      </a:r>
                      <a:r>
                        <a:rPr lang="ru-RU" sz="1400" baseline="0" dirty="0" smtClean="0"/>
                        <a:t>  по развитию речи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«Сочинение по репродукции с картины И.Э. Грабаря «Февральская лазурь»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25,05 2012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Открытое родительское собрание во 2 «В» классе « Поймем друг друга»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26.12.2011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Открытый утренник « Здравствуй, Новый год!»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71810"/>
            <a:ext cx="310408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214818"/>
            <a:ext cx="3214710" cy="241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000372"/>
            <a:ext cx="2784463" cy="253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581772"/>
          </a:xfrm>
        </p:spPr>
        <p:txBody>
          <a:bodyPr>
            <a:noAutofit/>
          </a:bodyPr>
          <a:lstStyle/>
          <a:p>
            <a:pPr marL="365760" indent="-283464" algn="ctr">
              <a:defRPr/>
            </a:pPr>
            <a:r>
              <a:rPr lang="ru-RU" sz="3600" b="1" dirty="0" smtClean="0">
                <a:ln w="6350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Творческие отчеты.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428736"/>
          <a:ext cx="8229600" cy="235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405764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Вид  деятельности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Место реализации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Сентябрь 2011г.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Презентация</a:t>
                      </a:r>
                      <a:r>
                        <a:rPr lang="ru-RU" sz="1400" baseline="0" dirty="0" smtClean="0"/>
                        <a:t> «Как мы стали читателями»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Городской</a:t>
                      </a:r>
                      <a:r>
                        <a:rPr lang="ru-RU" sz="1400" baseline="0" dirty="0" smtClean="0"/>
                        <a:t> конкурс «Читательский дневник»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Январь</a:t>
                      </a:r>
                      <a:r>
                        <a:rPr lang="ru-RU" sz="1400" baseline="0" dirty="0" smtClean="0"/>
                        <a:t> 2012г.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Родительский педагогический тренинг «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Что значит для вас школьная отметка вашего ребёнка?»</a:t>
                      </a:r>
                    </a:p>
                    <a:p>
                      <a:endParaRPr lang="ru-RU" sz="14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Родительское собрание.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Май 2012г.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Презентация «Наши классные дела»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Открытое родительское собрание.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429132"/>
            <a:ext cx="2887873" cy="189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429132"/>
            <a:ext cx="2656430" cy="185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4481217"/>
            <a:ext cx="1998645" cy="1818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Результативность педагогической деятельности.</a:t>
            </a:r>
            <a:endParaRPr lang="ru-RU" sz="3600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71472" y="1643050"/>
          <a:ext cx="350046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357818" y="1785926"/>
          <a:ext cx="3286148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Результативность педагогической деятельности.</a:t>
            </a:r>
            <a:endParaRPr lang="ru-RU" sz="3600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57158" y="1357298"/>
          <a:ext cx="4038600" cy="44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857752" y="1357298"/>
          <a:ext cx="4038600" cy="44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571501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Всего обучающихся в классе - 25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Отличников – 2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Хорошистов - </a:t>
            </a:r>
            <a:r>
              <a:rPr lang="ru-RU" b="1" dirty="0" smtClean="0">
                <a:solidFill>
                  <a:srgbClr val="FF0000"/>
                </a:solidFill>
              </a:rPr>
              <a:t>15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Содержание</a:t>
            </a:r>
            <a:endParaRPr lang="ru-RU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C00000"/>
                </a:solidFill>
              </a:rPr>
              <a:t>Общие сведения об учителе.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C00000"/>
                </a:solidFill>
              </a:rPr>
              <a:t>Научно-методическая деятельность учителя.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C00000"/>
                </a:solidFill>
              </a:rPr>
              <a:t>Результативность педагогической деятельности.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C00000"/>
                </a:solidFill>
              </a:rPr>
              <a:t>Внеклассная деятельность.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C00000"/>
                </a:solidFill>
              </a:rPr>
              <a:t>Заключение.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000108"/>
            <a:ext cx="8229600" cy="51033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Результативность педагогической деятельности.</a:t>
            </a:r>
            <a:r>
              <a:rPr lang="ru-RU" sz="32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</a:br>
            <a:endParaRPr lang="ru-RU" sz="3200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pPr algn="ctr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Позитивная динамика уровня тревожности и степени невротизации обучающихся 2 «В» класса в 2011-2012 г.</a:t>
            </a:r>
            <a:endParaRPr lang="ru-RU" sz="18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latin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785918" y="2000240"/>
          <a:ext cx="436721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28596" y="3857628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Динамика познавательной активности детей.</a:t>
            </a:r>
            <a:endParaRPr lang="ru-RU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85720" y="4286256"/>
          <a:ext cx="4814902" cy="2028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072066" y="4929198"/>
            <a:ext cx="36433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Ряд1-Участие во Всероссийских конкурсах: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5214950"/>
            <a:ext cx="37147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Ряд 2 - Самостоятельный подбор  дополнительного материала обучающимися из различных источников </a:t>
            </a:r>
            <a:endParaRPr lang="ru-RU" sz="11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286380" y="5643578"/>
            <a:ext cx="32147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Ряд 3 Участие в районных конкурсах.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4388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Внеклассная работа</a:t>
            </a:r>
            <a:endParaRPr lang="ru-RU" sz="36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928802"/>
            <a:ext cx="4038600" cy="4434840"/>
          </a:xfrm>
        </p:spPr>
        <p:txBody>
          <a:bodyPr>
            <a:normAutofit/>
          </a:bodyPr>
          <a:lstStyle/>
          <a:p>
            <a:pPr marL="171450" lvl="1" indent="-171450" algn="ctr" defTabSz="8001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endParaRPr lang="ru-RU" sz="1400" b="1" dirty="0" smtClean="0"/>
          </a:p>
          <a:p>
            <a:pPr marL="171450" lvl="1" indent="-171450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</p:nvPr>
        </p:nvGraphicFramePr>
        <p:xfrm>
          <a:off x="142844" y="1285860"/>
          <a:ext cx="8715436" cy="5068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14356"/>
            <a:ext cx="8229600" cy="4388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 Участие обучающихся в творческих конкурсах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501153" cy="541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7144"/>
                <a:gridCol w="1233648"/>
                <a:gridCol w="2500361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Название конкурса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 Кол-во участников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Результат</a:t>
                      </a:r>
                      <a:endParaRPr lang="ru-RU" sz="1400" dirty="0"/>
                    </a:p>
                  </a:txBody>
                  <a:tcPr/>
                </a:tc>
              </a:tr>
              <a:tr h="58320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Городской</a:t>
                      </a:r>
                      <a:r>
                        <a:rPr kumimoji="0"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конкурс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читательских дневников в номинации «Самый читающий класс»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 место</a:t>
                      </a:r>
                      <a:endParaRPr lang="ru-RU" sz="1400" dirty="0"/>
                    </a:p>
                  </a:txBody>
                  <a:tcPr/>
                </a:tc>
              </a:tr>
              <a:tr h="783439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Всероссийский Интернет- конкурс «Волшебное пёрышко - 2011»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Лауреаты, работы на сайте Дети-66.ру и в сборнике «Волшебное пёрышко 2012»</a:t>
                      </a:r>
                      <a:endParaRPr lang="ru-RU" sz="1400" dirty="0"/>
                    </a:p>
                  </a:txBody>
                  <a:tcPr/>
                </a:tc>
              </a:tr>
              <a:tr h="516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Всероссийский  дистанционный конкурс рисунков «Осенние мотивы»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 3 места и 3 Лауреата</a:t>
                      </a:r>
                      <a:endParaRPr lang="ru-RU" sz="1400" dirty="0"/>
                    </a:p>
                  </a:txBody>
                  <a:tcPr/>
                </a:tc>
              </a:tr>
              <a:tr h="516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Calibri"/>
                          <a:ea typeface="Times New Roman"/>
                          <a:cs typeface="Times New Roman"/>
                        </a:rPr>
                        <a:t>Всероссийский конкурс детского рисунка «Весеннее вдохновение»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– 1 место, 2-2место, 6 – 3 место</a:t>
                      </a:r>
                      <a:endParaRPr lang="ru-RU" sz="1400" dirty="0"/>
                    </a:p>
                  </a:txBody>
                  <a:tcPr/>
                </a:tc>
              </a:tr>
              <a:tr h="516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Международный Интернет-конкурс фотографий «Чудеса природы»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Лауреаты</a:t>
                      </a:r>
                      <a:r>
                        <a:rPr lang="en-US" sz="1400" dirty="0" smtClean="0"/>
                        <a:t> </a:t>
                      </a:r>
                      <a:r>
                        <a:rPr lang="ru-RU" sz="1400" dirty="0" smtClean="0"/>
                        <a:t>Работы размещены на сайте  </a:t>
                      </a:r>
                      <a:r>
                        <a:rPr lang="en-US" sz="1400" dirty="0" err="1" smtClean="0"/>
                        <a:t>Pedsovet.su</a:t>
                      </a:r>
                      <a:endParaRPr lang="ru-RU" sz="1400" dirty="0"/>
                    </a:p>
                  </a:txBody>
                  <a:tcPr/>
                </a:tc>
              </a:tr>
              <a:tr h="516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Всемирный конкурс творчества «Мой любимый праздник»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Лауреаты. Работы размещены на сайте  </a:t>
                      </a:r>
                      <a:r>
                        <a:rPr lang="en-US" sz="1400" dirty="0" err="1" smtClean="0"/>
                        <a:t>Pedsovet.su</a:t>
                      </a:r>
                      <a:endParaRPr lang="ru-RU" sz="1400" dirty="0"/>
                    </a:p>
                  </a:txBody>
                  <a:tcPr/>
                </a:tc>
              </a:tr>
              <a:tr h="516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II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Всероссийский Интернет-конкурс рисунков « Мир детства или мои любимые мультфильмы»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Все</a:t>
                      </a:r>
                      <a:r>
                        <a:rPr lang="ru-RU" sz="1400" baseline="0" dirty="0" smtClean="0"/>
                        <a:t> 1 место</a:t>
                      </a:r>
                      <a:endParaRPr lang="ru-RU" sz="1400" dirty="0"/>
                    </a:p>
                  </a:txBody>
                  <a:tcPr/>
                </a:tc>
              </a:tr>
              <a:tr h="516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Районный</a:t>
                      </a: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 конкурс рисунков «Под защитой Росгосстраха»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Calibri"/>
                          <a:ea typeface="Times New Roman"/>
                          <a:cs typeface="Times New Roman"/>
                        </a:rPr>
                        <a:t>1,</a:t>
                      </a:r>
                      <a:r>
                        <a:rPr lang="ru-RU" sz="1400" b="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2, 3 места</a:t>
                      </a:r>
                      <a:endParaRPr lang="ru-RU" sz="1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Комп\Мои документы\Портфолио 2012\Распечатка\Волшебное пёрышко\SAM_12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86124"/>
            <a:ext cx="1624541" cy="3338506"/>
          </a:xfrm>
          <a:prstGeom prst="rect">
            <a:avLst/>
          </a:prstGeom>
          <a:noFill/>
        </p:spPr>
      </p:pic>
      <p:pic>
        <p:nvPicPr>
          <p:cNvPr id="6" name="Picture 3" descr="C:\Documents and Settings\Комп\Мои документы\Портфолио 2012\Распечатка\Волшебное пёрышко\SAM_12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286124"/>
            <a:ext cx="1482953" cy="3338506"/>
          </a:xfrm>
          <a:prstGeom prst="rect">
            <a:avLst/>
          </a:prstGeom>
          <a:noFill/>
        </p:spPr>
      </p:pic>
      <p:pic>
        <p:nvPicPr>
          <p:cNvPr id="7" name="Picture 2" descr="C:\Documents and Settings\Комп\Мои документы\Портфолио 2012\Распечатка\Волшебное пёрышко\SAM_12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286124"/>
            <a:ext cx="1428761" cy="333377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714356"/>
            <a:ext cx="16838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928670"/>
            <a:ext cx="168389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857232"/>
            <a:ext cx="1682745" cy="235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6" y="714356"/>
            <a:ext cx="1548847" cy="238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857232"/>
            <a:ext cx="1577779" cy="237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14301" y="1071546"/>
            <a:ext cx="1529699" cy="235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42" y="3000372"/>
            <a:ext cx="1520846" cy="214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57950" y="3786190"/>
            <a:ext cx="1580676" cy="218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00958" y="4425855"/>
            <a:ext cx="1643042" cy="216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35719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Участие обучающихся в творческих  конкурсах</a:t>
            </a:r>
            <a:endParaRPr lang="ru-RU" sz="3600" dirty="0"/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1571604" y="2214554"/>
            <a:ext cx="608987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Учебно-материальная база</a:t>
            </a:r>
            <a:b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</a:br>
            <a:endParaRPr lang="ru-RU" sz="36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57563"/>
            <a:ext cx="337035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571744"/>
            <a:ext cx="23812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786058"/>
            <a:ext cx="2713025" cy="203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4643446"/>
            <a:ext cx="2760121" cy="207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324492"/>
          </a:xfrm>
        </p:spPr>
        <p:txBody>
          <a:bodyPr/>
          <a:lstStyle/>
          <a:p>
            <a:pPr>
              <a:buFontTx/>
              <a:buChar char="•"/>
              <a:tabLst>
                <a:tab pos="457200" algn="l"/>
                <a:tab pos="658813" algn="l"/>
              </a:tabLst>
            </a:pP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Технические средства </a:t>
            </a: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(компьютер</a:t>
            </a: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, диапроектор, аудио-)</a:t>
            </a:r>
          </a:p>
          <a:p>
            <a:pPr>
              <a:buFontTx/>
              <a:buChar char="•"/>
              <a:tabLst>
                <a:tab pos="457200" algn="l"/>
                <a:tab pos="658813" algn="l"/>
              </a:tabLst>
            </a:pP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Звукозаписи в дисках и кассетах музыкальных произведений МР 3</a:t>
            </a:r>
          </a:p>
          <a:p>
            <a:pPr>
              <a:buFontTx/>
              <a:buChar char="•"/>
              <a:tabLst>
                <a:tab pos="457200" algn="l"/>
                <a:tab pos="658813" algn="l"/>
              </a:tabLst>
            </a:pP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Кинофильмы на </a:t>
            </a:r>
            <a:r>
              <a:rPr lang="en-US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DVD</a:t>
            </a:r>
            <a:endParaRPr lang="ru-RU" sz="1600" b="1" dirty="0" smtClean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</a:rPr>
              <a:t> Диски  «Детская энциклопедия Кирилла и </a:t>
            </a:r>
            <a:r>
              <a:rPr lang="ru-RU" sz="1600" b="1" dirty="0" err="1" smtClean="0">
                <a:solidFill>
                  <a:srgbClr val="FF0000"/>
                </a:solidFill>
              </a:rPr>
              <a:t>Мефодия</a:t>
            </a:r>
            <a:r>
              <a:rPr lang="ru-RU" sz="1600" b="1" dirty="0" smtClean="0">
                <a:solidFill>
                  <a:srgbClr val="FF0000"/>
                </a:solidFill>
              </a:rPr>
              <a:t>», «Окружающий мир»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Авторские разработки с использованием ИКТ.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Тренажёры по изучению таблицы </a:t>
            </a:r>
            <a:r>
              <a:rPr lang="ru-RU" sz="1600" b="1" dirty="0" smtClean="0">
                <a:solidFill>
                  <a:srgbClr val="FF0000"/>
                </a:solidFill>
              </a:rPr>
              <a:t>умножения, решения задач и т.п.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r>
              <a:rPr lang="ru-RU" sz="1600" b="1" dirty="0" smtClean="0">
                <a:solidFill>
                  <a:srgbClr val="FF0000"/>
                </a:solidFill>
              </a:rPr>
              <a:t>Плакаты по математике и русскому языку.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Словари: 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74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Заключение</a:t>
            </a:r>
            <a:endParaRPr lang="ru-RU" sz="36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214422"/>
            <a:ext cx="3000396" cy="5283379"/>
          </a:xfrm>
        </p:spPr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ru-RU" sz="2000" b="1" dirty="0" smtClean="0">
                <a:ln w="635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1900" b="1" dirty="0" smtClean="0">
                <a:solidFill>
                  <a:srgbClr val="FF0000"/>
                </a:solidFill>
              </a:rPr>
              <a:t>Профессия учителя предполагает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Учить  и, значит, 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самому  учиться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И совершенствоваться…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А жизнь вперёд шагает.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И так покуда сердце будет биться!</a:t>
            </a:r>
          </a:p>
          <a:p>
            <a:pPr>
              <a:defRPr/>
            </a:pPr>
            <a:endParaRPr lang="ru-RU" sz="1900" b="1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sz="1900" b="1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Что впереди?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Работы очень много: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И Интернет-ресурсов освоенье,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И </a:t>
            </a:r>
            <a:r>
              <a:rPr lang="ru-RU" sz="1900" b="1" dirty="0" err="1" smtClean="0">
                <a:solidFill>
                  <a:srgbClr val="FF0000"/>
                </a:solidFill>
              </a:rPr>
              <a:t>ФГОСов</a:t>
            </a:r>
            <a:r>
              <a:rPr lang="ru-RU" sz="1900" b="1" dirty="0" smtClean="0">
                <a:solidFill>
                  <a:srgbClr val="FF0000"/>
                </a:solidFill>
              </a:rPr>
              <a:t> поколения второго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Воплощенье,</a:t>
            </a:r>
          </a:p>
          <a:p>
            <a:pPr>
              <a:buNone/>
              <a:defRPr/>
            </a:pPr>
            <a:r>
              <a:rPr lang="ru-RU" sz="1900" b="1" dirty="0" smtClean="0">
                <a:solidFill>
                  <a:srgbClr val="FF0000"/>
                </a:solidFill>
              </a:rPr>
              <a:t>И новых технологий  изученье!</a:t>
            </a:r>
          </a:p>
          <a:p>
            <a:pPr>
              <a:buNone/>
            </a:pPr>
            <a:endParaRPr lang="ru-RU" sz="2000" b="1" i="1" u="sng" dirty="0">
              <a:ln w="635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3643306" y="1285860"/>
          <a:ext cx="5043494" cy="5068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34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Сведения об учителе.</a:t>
            </a:r>
            <a:endParaRPr lang="ru-RU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214422"/>
            <a:ext cx="4471990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   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Дата рождения</a:t>
            </a:r>
            <a:r>
              <a:rPr lang="ru-RU" sz="2000" b="1" i="1" dirty="0" smtClean="0">
                <a:solidFill>
                  <a:srgbClr val="C00000"/>
                </a:solidFill>
              </a:rPr>
              <a:t>:</a:t>
            </a:r>
            <a:r>
              <a:rPr lang="ru-RU" sz="2000" b="1" dirty="0" smtClean="0">
                <a:solidFill>
                  <a:srgbClr val="C00000"/>
                </a:solidFill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</a:rPr>
              <a:t>11 апреля 1959 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Стаж работы</a:t>
            </a:r>
            <a:r>
              <a:rPr lang="ru-RU" sz="2000" b="1" i="1" dirty="0" smtClean="0"/>
              <a:t>:</a:t>
            </a:r>
            <a:r>
              <a:rPr lang="ru-RU" sz="2000" b="1" dirty="0" smtClean="0"/>
              <a:t>  </a:t>
            </a:r>
            <a:r>
              <a:rPr lang="ru-RU" sz="2000" b="1" dirty="0" smtClean="0">
                <a:solidFill>
                  <a:srgbClr val="002060"/>
                </a:solidFill>
              </a:rPr>
              <a:t>36лет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                                       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Специальность</a:t>
            </a:r>
            <a:r>
              <a:rPr lang="ru-RU" sz="2000" b="1" i="1" dirty="0" smtClean="0">
                <a:solidFill>
                  <a:srgbClr val="C00000"/>
                </a:solidFill>
              </a:rPr>
              <a:t>: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учитель начальных классов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i="1" u="sng" dirty="0" smtClean="0">
                <a:solidFill>
                  <a:srgbClr val="C00000"/>
                </a:solidFill>
              </a:rPr>
              <a:t>Образование:</a:t>
            </a:r>
            <a:r>
              <a:rPr lang="ru-RU" sz="2000" b="1" u="sng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Волгоградский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педагогический</a:t>
            </a:r>
            <a:r>
              <a:rPr lang="ru-RU" sz="2000" b="1" dirty="0" smtClean="0"/>
              <a:t>                                                                                                                                                 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институт  им. А.С.Серафимовича,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                специальность – учитель русского языка и                 литературы,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окончила в 1982 году</a:t>
            </a:r>
          </a:p>
          <a:p>
            <a:pPr>
              <a:buNone/>
            </a:pPr>
            <a:r>
              <a:rPr lang="ru-RU" sz="2000" b="1" i="1" u="sng" dirty="0" smtClean="0">
                <a:solidFill>
                  <a:srgbClr val="C00000"/>
                </a:solidFill>
              </a:rPr>
              <a:t>     Стаж работы в данном учреждении: </a:t>
            </a:r>
            <a:r>
              <a:rPr lang="ru-RU" sz="2000" b="1" dirty="0" smtClean="0">
                <a:solidFill>
                  <a:srgbClr val="002060"/>
                </a:solidFill>
              </a:rPr>
              <a:t>3 года</a:t>
            </a:r>
          </a:p>
          <a:p>
            <a:pPr>
              <a:buNone/>
            </a:pPr>
            <a:r>
              <a:rPr lang="ru-RU" sz="2000" b="1" i="1" u="sng" dirty="0" smtClean="0">
                <a:solidFill>
                  <a:srgbClr val="C00000"/>
                </a:solidFill>
              </a:rPr>
              <a:t>Квалификационная категория: </a:t>
            </a:r>
            <a:r>
              <a:rPr lang="ru-RU" sz="2000" b="1" dirty="0" smtClean="0">
                <a:solidFill>
                  <a:srgbClr val="002060"/>
                </a:solidFill>
              </a:rPr>
              <a:t>первая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3057552" cy="348993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4000504"/>
            <a:ext cx="4071966" cy="2585323"/>
          </a:xfrm>
          <a:prstGeom prst="rect">
            <a:avLst/>
          </a:prstGeom>
          <a:ln>
            <a:noFill/>
            <a:prstDash val="sysDot"/>
          </a:ln>
        </p:spPr>
        <p:txBody>
          <a:bodyPr wrap="square">
            <a:spAutoFit/>
            <a:scene3d>
              <a:camera prst="isometricOffAxis1Righ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ln w="6350"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В каждом человеке солнце. Только дайте ему светить</a:t>
            </a:r>
            <a:r>
              <a:rPr lang="ru-RU" sz="2400" b="1" dirty="0" smtClean="0">
                <a:solidFill>
                  <a:srgbClr val="C00000"/>
                </a:solidFill>
              </a:rPr>
              <a:t>.                                           </a:t>
            </a:r>
            <a:r>
              <a:rPr lang="ru-RU" sz="2400" b="1" i="1" u="sng" dirty="0" smtClean="0">
                <a:hlinkClick r:id="rId3"/>
              </a:rPr>
              <a:t>Сократ</a:t>
            </a:r>
            <a:r>
              <a:rPr lang="ru-RU" sz="2400" b="1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171" y="4286256"/>
            <a:ext cx="332925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Повышение квалификации.</a:t>
            </a:r>
            <a:endParaRPr lang="ru-RU" sz="3600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214422"/>
          <a:ext cx="8401080" cy="2903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857256"/>
                <a:gridCol w="3857652"/>
                <a:gridCol w="2828916"/>
              </a:tblGrid>
              <a:tr h="765117">
                <a:tc>
                  <a:txBody>
                    <a:bodyPr/>
                    <a:lstStyle/>
                    <a:p>
                      <a:r>
                        <a:rPr lang="ru-RU" dirty="0" smtClean="0"/>
                        <a:t>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часов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Место проведения</a:t>
                      </a:r>
                      <a:endParaRPr lang="ru-RU" dirty="0"/>
                    </a:p>
                  </a:txBody>
                  <a:tcPr/>
                </a:tc>
              </a:tr>
              <a:tr h="99465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  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 часов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Дистанционный </a:t>
                      </a:r>
                      <a:r>
                        <a:rPr lang="ru-RU" sz="1400" b="0" i="0" dirty="0" err="1" smtClean="0"/>
                        <a:t>оргдеятельностный</a:t>
                      </a:r>
                      <a:r>
                        <a:rPr lang="ru-RU" sz="1400" b="0" i="0" dirty="0" smtClean="0"/>
                        <a:t> курс «Сайт – </a:t>
                      </a:r>
                      <a:r>
                        <a:rPr lang="ru-RU" sz="1400" b="0" i="0" dirty="0" err="1" smtClean="0"/>
                        <a:t>портфолио</a:t>
                      </a:r>
                      <a:r>
                        <a:rPr lang="ru-RU" sz="1400" b="0" i="0" dirty="0" smtClean="0"/>
                        <a:t> учителя: основы разработки и наполнения», 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Центр дистанционного образования «</a:t>
                      </a:r>
                      <a:r>
                        <a:rPr lang="ru-RU" sz="1400" dirty="0" err="1" smtClean="0"/>
                        <a:t>Эйдос</a:t>
                      </a:r>
                      <a:r>
                        <a:rPr lang="ru-RU" sz="1400" dirty="0" smtClean="0"/>
                        <a:t>». </a:t>
                      </a:r>
                      <a:endParaRPr lang="ru-RU" sz="1400" dirty="0"/>
                    </a:p>
                  </a:txBody>
                  <a:tcPr/>
                </a:tc>
              </a:tr>
              <a:tr h="994652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2011-2012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72 часа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«Теория и практика обучения младших школьников созданию письменных тестов различных видов» (дистанционные курсы)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Педагогический университет «Первое сентября» 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256"/>
            <a:ext cx="3667829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Участие в профессиональных и творческих конкурсах</a:t>
            </a:r>
            <a:endParaRPr lang="ru-RU" sz="3600" b="1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428736"/>
          <a:ext cx="8572560" cy="4835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602"/>
                <a:gridCol w="4512334"/>
                <a:gridCol w="3098624"/>
              </a:tblGrid>
              <a:tr h="708019">
                <a:tc>
                  <a:txBody>
                    <a:bodyPr/>
                    <a:lstStyle/>
                    <a:p>
                      <a:r>
                        <a:rPr lang="ru-RU" dirty="0" smtClean="0"/>
                        <a:t> Дата</a:t>
                      </a:r>
                      <a:endParaRPr lang="ru-RU" dirty="0"/>
                    </a:p>
                  </a:txBody>
                  <a:tcPr marL="90033" marR="9003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Мероприятие </a:t>
                      </a:r>
                      <a:endParaRPr lang="ru-RU" dirty="0"/>
                    </a:p>
                  </a:txBody>
                  <a:tcPr marL="90033" marR="9003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 </a:t>
                      </a:r>
                      <a:endParaRPr lang="ru-RU" dirty="0"/>
                    </a:p>
                  </a:txBody>
                  <a:tcPr marL="90033" marR="90033"/>
                </a:tc>
              </a:tr>
              <a:tr h="74596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Сентябрь 2011г.</a:t>
                      </a:r>
                      <a:endParaRPr lang="ru-RU" sz="1400" dirty="0"/>
                    </a:p>
                  </a:txBody>
                  <a:tcPr marL="90033" marR="900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Всероссийский Интернет-конкурс «Педагогическое вдохновение»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Дипломы  участника конкурса,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работы на сайте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Дети-66.ру</a:t>
                      </a:r>
                      <a:endParaRPr lang="ru-RU" sz="1400" b="1" dirty="0" smtClean="0"/>
                    </a:p>
                    <a:p>
                      <a:endParaRPr lang="ru-RU" sz="1400" dirty="0"/>
                    </a:p>
                  </a:txBody>
                  <a:tcPr marL="90033" marR="90033"/>
                </a:tc>
              </a:tr>
              <a:tr h="745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Сентябрь 2011г.</a:t>
                      </a:r>
                    </a:p>
                    <a:p>
                      <a:endParaRPr lang="ru-RU" sz="1400" dirty="0"/>
                    </a:p>
                  </a:txBody>
                  <a:tcPr marL="90033" marR="900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Всероссийский Интернет-фотоконкурс «Улыбки осени»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Диплом участника. Фото   размещено на сайте «Сообщество взаимопомощи учителей»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http://pedsovet.su/</a:t>
                      </a:r>
                      <a:endParaRPr lang="ru-RU" sz="1400" b="1" dirty="0"/>
                    </a:p>
                  </a:txBody>
                  <a:tcPr marL="90033" marR="90033"/>
                </a:tc>
              </a:tr>
              <a:tr h="745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Сентябрь 2011г.</a:t>
                      </a:r>
                    </a:p>
                    <a:p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 marL="90033" marR="900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Районный, городской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конкурс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читательских дневников в номинации «Самый читающий класс»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Представила презентацию «Как мы стали читателями» 3 место в городе.</a:t>
                      </a:r>
                    </a:p>
                  </a:txBody>
                  <a:tcPr marL="68580" marR="68580" marT="0" marB="0"/>
                </a:tc>
              </a:tr>
              <a:tr h="74596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Ноябрь </a:t>
                      </a:r>
                    </a:p>
                    <a:p>
                      <a:r>
                        <a:rPr lang="ru-RU" sz="1400" dirty="0" smtClean="0"/>
                        <a:t>2011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Международный конкурс презентаций </a:t>
                      </a:r>
                      <a:r>
                        <a:rPr lang="ru-RU" sz="1400" dirty="0" err="1">
                          <a:latin typeface="Calibri"/>
                          <a:ea typeface="Times New Roman"/>
                          <a:cs typeface="Times New Roman"/>
                        </a:rPr>
                        <a:t>портфолио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«Профессионалы в системе образования»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место</a:t>
                      </a:r>
                      <a:endParaRPr lang="ru-RU" sz="1400" dirty="0"/>
                    </a:p>
                  </a:txBody>
                  <a:tcPr/>
                </a:tc>
              </a:tr>
              <a:tr h="745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Декабрь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 Всемирная акция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«Я выбираю спорт как альтернативу вредным привычкам»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Буклет «Наше здоровье в наших руках»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2316189" cy="3263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14290"/>
            <a:ext cx="2400296" cy="3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429000"/>
            <a:ext cx="2287614" cy="325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3571876"/>
            <a:ext cx="181897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500438"/>
            <a:ext cx="2175271" cy="315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142852"/>
            <a:ext cx="2356246" cy="314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Научно-методическая деятельность учителя.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Используемые образовательные технологии.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Публикации в сети Интернет.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Открытые уроки, мероприятия.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Творческие отчеты.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Мои педагогические принципы</a:t>
            </a:r>
            <a:r>
              <a:rPr lang="ru-RU" sz="3600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/>
            </a:r>
            <a:br>
              <a:rPr lang="ru-RU" sz="3600" dirty="0" smtClean="0">
                <a:ln w="6350">
                  <a:solidFill>
                    <a:srgbClr val="0070C0"/>
                  </a:solidFill>
                </a:ln>
                <a:solidFill>
                  <a:srgbClr val="002060"/>
                </a:solidFill>
              </a:rPr>
            </a:br>
            <a:endParaRPr lang="ru-RU" sz="3600" dirty="0">
              <a:ln w="635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14422"/>
          <a:ext cx="8572560" cy="5357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Используемые образовательные технологии.</a:t>
            </a:r>
            <a:r>
              <a:rPr lang="ru-RU" sz="36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214422"/>
          <a:ext cx="8258175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933</TotalTime>
  <Words>1296</Words>
  <Application>Microsoft Office PowerPoint</Application>
  <PresentationFormat>Экран (4:3)</PresentationFormat>
  <Paragraphs>259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          Портфолио  Андреевой Елены Владимировны, учителя начальных классов.  2011-2012 учебный год  </vt:lpstr>
      <vt:lpstr>Содержание</vt:lpstr>
      <vt:lpstr>Сведения об учителе.</vt:lpstr>
      <vt:lpstr>Повышение квалификации.</vt:lpstr>
      <vt:lpstr>Участие в профессиональных и творческих конкурсах</vt:lpstr>
      <vt:lpstr>Слайд 6</vt:lpstr>
      <vt:lpstr>Научно-методическая деятельность учителя.  </vt:lpstr>
      <vt:lpstr>Мои педагогические принципы </vt:lpstr>
      <vt:lpstr>Используемые образовательные технологии. </vt:lpstr>
      <vt:lpstr>                           Наши проекты в 2011-2012 году.</vt:lpstr>
      <vt:lpstr>Здоровьесбережение</vt:lpstr>
      <vt:lpstr>Мы -  исследователи.</vt:lpstr>
      <vt:lpstr>Дистанционные технологии обучения. </vt:lpstr>
      <vt:lpstr>Слайд 14</vt:lpstr>
      <vt:lpstr> Публикации в сети Internet</vt:lpstr>
      <vt:lpstr>Открытые уроки, мероприятия. </vt:lpstr>
      <vt:lpstr>Творческие отчеты.</vt:lpstr>
      <vt:lpstr>Результативность педагогической деятельности.</vt:lpstr>
      <vt:lpstr>Результативность педагогической деятельности.</vt:lpstr>
      <vt:lpstr>Результативность педагогической деятельности. </vt:lpstr>
      <vt:lpstr>Внеклассная работа</vt:lpstr>
      <vt:lpstr> Участие обучающихся в творческих конкурсах</vt:lpstr>
      <vt:lpstr>Участие обучающихся в творческих  конкурсах</vt:lpstr>
      <vt:lpstr>Учебно-материальная база </vt:lpstr>
      <vt:lpstr>Заключение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 Андреевой Елены Владимировны</dc:title>
  <dc:creator>Comp</dc:creator>
  <cp:lastModifiedBy>Comp</cp:lastModifiedBy>
  <cp:revision>100</cp:revision>
  <dcterms:created xsi:type="dcterms:W3CDTF">2012-09-22T15:53:19Z</dcterms:created>
  <dcterms:modified xsi:type="dcterms:W3CDTF">2012-11-08T16:27:59Z</dcterms:modified>
</cp:coreProperties>
</file>