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  <p:sldMasterId id="2147483804" r:id="rId11"/>
    <p:sldMasterId id="2147483816" r:id="rId12"/>
  </p:sldMasterIdLst>
  <p:sldIdLst>
    <p:sldId id="256" r:id="rId13"/>
    <p:sldId id="257" r:id="rId14"/>
    <p:sldId id="258" r:id="rId15"/>
    <p:sldId id="259" r:id="rId16"/>
    <p:sldId id="261" r:id="rId17"/>
    <p:sldId id="263" r:id="rId18"/>
    <p:sldId id="264" r:id="rId19"/>
    <p:sldId id="265" r:id="rId20"/>
    <p:sldId id="266" r:id="rId21"/>
    <p:sldId id="267" r:id="rId22"/>
    <p:sldId id="268" r:id="rId23"/>
    <p:sldId id="275" r:id="rId24"/>
    <p:sldId id="277" r:id="rId25"/>
    <p:sldId id="279" r:id="rId26"/>
    <p:sldId id="281" r:id="rId27"/>
    <p:sldId id="283" r:id="rId28"/>
    <p:sldId id="285" r:id="rId29"/>
    <p:sldId id="287" r:id="rId30"/>
    <p:sldId id="289" r:id="rId31"/>
    <p:sldId id="291" r:id="rId32"/>
    <p:sldId id="293" r:id="rId33"/>
    <p:sldId id="295" r:id="rId34"/>
    <p:sldId id="297" r:id="rId35"/>
    <p:sldId id="273" r:id="rId36"/>
    <p:sldId id="30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F8107-1CAE-4AF5-87A5-A133AC227B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43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D3985-70AA-44EE-83F9-732F831F78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0763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F8107-1CAE-4AF5-87A5-A133AC227B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594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680FA-B438-4405-A6FA-FF0353E59C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311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7BCDA-F0BF-489F-BAF2-DCE2EF542C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9863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FDBED-9C7D-4825-87CC-434106B365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13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1E024-BD07-40A9-BF37-957D547907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644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3A3CE-D813-4A41-A673-724BD611EF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3393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F43D1-3A6C-43C0-AA1C-DB3CB603B5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64650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31930-4691-4E32-96B0-C6F2843791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170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6388F-DBBA-42E3-AC95-F75225182C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4340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D3985-70AA-44EE-83F9-732F831F78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9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2EC30-A020-48DF-951E-DF8613FF25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974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2EC30-A020-48DF-951E-DF8613FF25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44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F8107-1CAE-4AF5-87A5-A133AC227B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1299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680FA-B438-4405-A6FA-FF0353E59C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762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7BCDA-F0BF-489F-BAF2-DCE2EF542C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378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FDBED-9C7D-4825-87CC-434106B365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669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1E024-BD07-40A9-BF37-957D547907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3790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3A3CE-D813-4A41-A673-724BD611EF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3744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F43D1-3A6C-43C0-AA1C-DB3CB603B5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468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31930-4691-4E32-96B0-C6F2843791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8752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6388F-DBBA-42E3-AC95-F75225182C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50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F8107-1CAE-4AF5-87A5-A133AC227B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177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D3985-70AA-44EE-83F9-732F831F78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0019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2EC30-A020-48DF-951E-DF8613FF25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2482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F8107-1CAE-4AF5-87A5-A133AC227B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4603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680FA-B438-4405-A6FA-FF0353E59C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5269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7BCDA-F0BF-489F-BAF2-DCE2EF542C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127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FDBED-9C7D-4825-87CC-434106B365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391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1E024-BD07-40A9-BF37-957D547907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3864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3A3CE-D813-4A41-A673-724BD611EF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9892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F43D1-3A6C-43C0-AA1C-DB3CB603B5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79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31930-4691-4E32-96B0-C6F2843791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99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680FA-B438-4405-A6FA-FF0353E59C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6883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6388F-DBBA-42E3-AC95-F75225182C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1251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D3985-70AA-44EE-83F9-732F831F78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091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2EC30-A020-48DF-951E-DF8613FF25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96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7BCDA-F0BF-489F-BAF2-DCE2EF542C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56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FDBED-9C7D-4825-87CC-434106B365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6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1E024-BD07-40A9-BF37-957D547907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3A3CE-D813-4A41-A673-724BD611EF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34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F43D1-3A6C-43C0-AA1C-DB3CB603B5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00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31930-4691-4E32-96B0-C6F2843791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4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680FA-B438-4405-A6FA-FF0353E59C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390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6388F-DBBA-42E3-AC95-F75225182C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05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D3985-70AA-44EE-83F9-732F831F78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86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2EC30-A020-48DF-951E-DF8613FF25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19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F8107-1CAE-4AF5-87A5-A133AC227B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39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680FA-B438-4405-A6FA-FF0353E59C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25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7BCDA-F0BF-489F-BAF2-DCE2EF542C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93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FDBED-9C7D-4825-87CC-434106B365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8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1E024-BD07-40A9-BF37-957D547907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413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3A3CE-D813-4A41-A673-724BD611EF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131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F43D1-3A6C-43C0-AA1C-DB3CB603B5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7BCDA-F0BF-489F-BAF2-DCE2EF542C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91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31930-4691-4E32-96B0-C6F2843791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40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6388F-DBBA-42E3-AC95-F75225182C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05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D3985-70AA-44EE-83F9-732F831F78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357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2EC30-A020-48DF-951E-DF8613FF25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8074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F8107-1CAE-4AF5-87A5-A133AC227B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0716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680FA-B438-4405-A6FA-FF0353E59C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93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7BCDA-F0BF-489F-BAF2-DCE2EF542C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908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FDBED-9C7D-4825-87CC-434106B365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97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1E024-BD07-40A9-BF37-957D547907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8563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3A3CE-D813-4A41-A673-724BD611EF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FDBED-9C7D-4825-87CC-434106B365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0506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F43D1-3A6C-43C0-AA1C-DB3CB603B5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982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31930-4691-4E32-96B0-C6F2843791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53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6388F-DBBA-42E3-AC95-F75225182C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92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D3985-70AA-44EE-83F9-732F831F78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6376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2EC30-A020-48DF-951E-DF8613FF25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601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F8107-1CAE-4AF5-87A5-A133AC227B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456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680FA-B438-4405-A6FA-FF0353E59C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44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7BCDA-F0BF-489F-BAF2-DCE2EF542C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128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FDBED-9C7D-4825-87CC-434106B365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83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1E024-BD07-40A9-BF37-957D547907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7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1E024-BD07-40A9-BF37-957D547907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478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3A3CE-D813-4A41-A673-724BD611EF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254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F43D1-3A6C-43C0-AA1C-DB3CB603B5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0929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31930-4691-4E32-96B0-C6F2843791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89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6388F-DBBA-42E3-AC95-F75225182C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317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D3985-70AA-44EE-83F9-732F831F78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728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2EC30-A020-48DF-951E-DF8613FF25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603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F8107-1CAE-4AF5-87A5-A133AC227B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0254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680FA-B438-4405-A6FA-FF0353E59C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0835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7BCDA-F0BF-489F-BAF2-DCE2EF542C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4668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FDBED-9C7D-4825-87CC-434106B365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4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3A3CE-D813-4A41-A673-724BD611EF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2592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1E024-BD07-40A9-BF37-957D547907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04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3A3CE-D813-4A41-A673-724BD611EF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2848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F43D1-3A6C-43C0-AA1C-DB3CB603B5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96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31930-4691-4E32-96B0-C6F2843791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952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6388F-DBBA-42E3-AC95-F75225182C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065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D3985-70AA-44EE-83F9-732F831F78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5568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2EC30-A020-48DF-951E-DF8613FF25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577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F8107-1CAE-4AF5-87A5-A133AC227B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416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680FA-B438-4405-A6FA-FF0353E59C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367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7BCDA-F0BF-489F-BAF2-DCE2EF542C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8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F43D1-3A6C-43C0-AA1C-DB3CB603B5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4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FDBED-9C7D-4825-87CC-434106B365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611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1E024-BD07-40A9-BF37-957D547907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182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3A3CE-D813-4A41-A673-724BD611EF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653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F43D1-3A6C-43C0-AA1C-DB3CB603B5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742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31930-4691-4E32-96B0-C6F2843791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791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6388F-DBBA-42E3-AC95-F75225182C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519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D3985-70AA-44EE-83F9-732F831F78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022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2EC30-A020-48DF-951E-DF8613FF25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1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F8107-1CAE-4AF5-87A5-A133AC227B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336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680FA-B438-4405-A6FA-FF0353E59C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59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31930-4691-4E32-96B0-C6F2843791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975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7BCDA-F0BF-489F-BAF2-DCE2EF542C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969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FDBED-9C7D-4825-87CC-434106B365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57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1E024-BD07-40A9-BF37-957D547907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193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3A3CE-D813-4A41-A673-724BD611EF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443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F43D1-3A6C-43C0-AA1C-DB3CB603B5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03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31930-4691-4E32-96B0-C6F2843791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307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6388F-DBBA-42E3-AC95-F75225182C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966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D3985-70AA-44EE-83F9-732F831F78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06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2EC30-A020-48DF-951E-DF8613FF25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876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F8107-1CAE-4AF5-87A5-A133AC227B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2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6388F-DBBA-42E3-AC95-F75225182C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935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680FA-B438-4405-A6FA-FF0353E59C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437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7BCDA-F0BF-489F-BAF2-DCE2EF542C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270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FDBED-9C7D-4825-87CC-434106B365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352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1E024-BD07-40A9-BF37-957D547907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222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3A3CE-D813-4A41-A673-724BD611EF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498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F43D1-3A6C-43C0-AA1C-DB3CB603B5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848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31930-4691-4E32-96B0-C6F2843791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160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6388F-DBBA-42E3-AC95-F75225182C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8390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D3985-70AA-44EE-83F9-732F831F78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8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2EC30-A020-48DF-951E-DF8613FF25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6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F16DD9-2BC3-4463-89F1-528C4C6179F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72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F16DD9-2BC3-4463-89F1-528C4C6179F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7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F16DD9-2BC3-4463-89F1-528C4C6179F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4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F16DD9-2BC3-4463-89F1-528C4C6179F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F16DD9-2BC3-4463-89F1-528C4C6179F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4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F16DD9-2BC3-4463-89F1-528C4C6179F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8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F16DD9-2BC3-4463-89F1-528C4C6179F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3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F16DD9-2BC3-4463-89F1-528C4C6179F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4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F16DD9-2BC3-4463-89F1-528C4C6179F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60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F16DD9-2BC3-4463-89F1-528C4C6179F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2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F16DD9-2BC3-4463-89F1-528C4C6179F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3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F16DD9-2BC3-4463-89F1-528C4C6179F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1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2" Type="http://schemas.openxmlformats.org/officeDocument/2006/relationships/slideLayout" Target="../slideLayouts/slideLayout128.xml"/><Relationship Id="rId1" Type="http://schemas.openxmlformats.org/officeDocument/2006/relationships/audio" Target="file:///D:\&#1052;&#1086;&#1080;%20&#1076;&#1086;&#1082;&#1091;&#1084;&#1077;&#1085;&#1090;&#1099;\&#1064;&#1082;&#1086;&#1083;&#1072;\&#1054;&#1088;&#1075;&#1072;&#1085;&#1080;&#1079;&#1072;&#1090;&#1086;&#1088;\&#1055;&#1088;&#1080;&#1088;&#1086;&#1076;&#1072;%20&#1074;&#1086;&#1082;&#1088;&#1091;&#1075;%20&#1085;&#1072;&#1089;.%203%20&#1082;&#1083;\NE_OTPUSKAI.mid" TargetMode="Externa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2322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Предметная неделя по окружающему миру </a:t>
            </a:r>
            <a:br>
              <a:rPr lang="ru-RU" dirty="0" smtClean="0"/>
            </a:br>
            <a:r>
              <a:rPr lang="ru-RU" dirty="0" smtClean="0"/>
              <a:t>1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068960"/>
            <a:ext cx="8298298" cy="2808312"/>
          </a:xfrm>
        </p:spPr>
        <p:txBody>
          <a:bodyPr>
            <a:noAutofit/>
          </a:bodyPr>
          <a:lstStyle/>
          <a:p>
            <a:pPr algn="ctr"/>
            <a:r>
              <a:rPr lang="ru-RU" sz="6000" i="1" dirty="0" smtClean="0">
                <a:solidFill>
                  <a:srgbClr val="FF0000"/>
                </a:solidFill>
              </a:rPr>
              <a:t>Звездный час </a:t>
            </a:r>
          </a:p>
          <a:p>
            <a:pPr algn="ctr"/>
            <a:r>
              <a:rPr lang="ru-RU" sz="6000" i="1" dirty="0" smtClean="0">
                <a:solidFill>
                  <a:srgbClr val="FFFF00"/>
                </a:solidFill>
              </a:rPr>
              <a:t>«На лесной опушке»</a:t>
            </a:r>
          </a:p>
          <a:p>
            <a:pPr algn="r"/>
            <a:r>
              <a:rPr lang="ru-RU" i="1" dirty="0" smtClean="0">
                <a:solidFill>
                  <a:srgbClr val="FFFF00"/>
                </a:solidFill>
              </a:rPr>
              <a:t>Учитель МБОУ СОШ № 10</a:t>
            </a:r>
          </a:p>
          <a:p>
            <a:pPr algn="r"/>
            <a:r>
              <a:rPr lang="ru-RU" i="1" dirty="0" err="1" smtClean="0">
                <a:solidFill>
                  <a:srgbClr val="FFFF00"/>
                </a:solidFill>
              </a:rPr>
              <a:t>Полиева</a:t>
            </a:r>
            <a:r>
              <a:rPr lang="ru-RU" i="1" dirty="0" smtClean="0">
                <a:solidFill>
                  <a:srgbClr val="FFFF00"/>
                </a:solidFill>
              </a:rPr>
              <a:t> Е.И.</a:t>
            </a:r>
            <a:endParaRPr lang="ru-RU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03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ea typeface="Adobe Fangsong Std R" pitchFamily="18" charset="-128"/>
              </a:rPr>
              <a:t>ПРИРОДА</a:t>
            </a:r>
            <a:endParaRPr lang="ru-RU" sz="7200" dirty="0">
              <a:solidFill>
                <a:srgbClr val="FF0000"/>
              </a:solidFill>
              <a:ea typeface="Adobe Fangsong Std R" pitchFamily="18" charset="-12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08912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8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4 тур Логическая цепочка 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«Может да, а может – нет. Так подумай – дай ответ»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Корень, стебель, цветок, лист, букет – это части </a:t>
            </a:r>
            <a:r>
              <a:rPr lang="ru-RU" sz="2400" dirty="0" smtClean="0"/>
              <a:t>растений?</a:t>
            </a:r>
          </a:p>
          <a:p>
            <a:r>
              <a:rPr lang="ru-RU" sz="2400" dirty="0" smtClean="0"/>
              <a:t>Солнце</a:t>
            </a:r>
            <a:r>
              <a:rPr lang="ru-RU" sz="2400" dirty="0"/>
              <a:t>, камень, дуб, небо, снег – это неживая природа?</a:t>
            </a:r>
          </a:p>
          <a:p>
            <a:r>
              <a:rPr lang="ru-RU" sz="2400" dirty="0"/>
              <a:t>Дуб, клен, ель, ясень, береза – это лиственные растения?</a:t>
            </a:r>
          </a:p>
          <a:p>
            <a:r>
              <a:rPr lang="ru-RU" sz="2400" dirty="0" smtClean="0"/>
              <a:t>Поползень</a:t>
            </a:r>
            <a:r>
              <a:rPr lang="ru-RU" sz="2400" dirty="0"/>
              <a:t>, сойка, дятел, синица, ласточка – это зимующие птицы?</a:t>
            </a:r>
          </a:p>
          <a:p>
            <a:r>
              <a:rPr lang="ru-RU" sz="2800" dirty="0"/>
              <a:t>Медведь, лиса, барсук, белка, еж – впадают в зимнюю спячку?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3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5 тур Конкурс кроссвордный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2204864"/>
            <a:ext cx="302433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266429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90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4"/>
          <p:cNvGrpSpPr>
            <a:grpSpLocks noChangeAspect="1"/>
          </p:cNvGrpSpPr>
          <p:nvPr/>
        </p:nvGrpSpPr>
        <p:grpSpPr bwMode="auto">
          <a:xfrm>
            <a:off x="250825" y="333375"/>
            <a:ext cx="8569325" cy="5748338"/>
            <a:chOff x="2366" y="1347"/>
            <a:chExt cx="5171" cy="3561"/>
          </a:xfrm>
        </p:grpSpPr>
        <p:sp>
          <p:nvSpPr>
            <p:cNvPr id="43011" name="AutoShape 5"/>
            <p:cNvSpPr>
              <a:spLocks noChangeAspect="1" noChangeArrowheads="1"/>
            </p:cNvSpPr>
            <p:nvPr/>
          </p:nvSpPr>
          <p:spPr bwMode="auto">
            <a:xfrm>
              <a:off x="2366" y="1347"/>
              <a:ext cx="5171" cy="3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012" name="Rectangle 6"/>
            <p:cNvSpPr>
              <a:spLocks noChangeArrowheads="1"/>
            </p:cNvSpPr>
            <p:nvPr/>
          </p:nvSpPr>
          <p:spPr bwMode="auto">
            <a:xfrm>
              <a:off x="2874" y="2618"/>
              <a:ext cx="374" cy="381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Ж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3013" name="Rectangle 7"/>
            <p:cNvSpPr>
              <a:spLocks noChangeArrowheads="1"/>
            </p:cNvSpPr>
            <p:nvPr/>
          </p:nvSpPr>
          <p:spPr bwMode="auto">
            <a:xfrm>
              <a:off x="3248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И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3014" name="Rectangle 8"/>
            <p:cNvSpPr>
              <a:spLocks noChangeArrowheads="1"/>
            </p:cNvSpPr>
            <p:nvPr/>
          </p:nvSpPr>
          <p:spPr bwMode="auto">
            <a:xfrm>
              <a:off x="3623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Т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3015" name="Rectangle 9"/>
            <p:cNvSpPr>
              <a:spLocks noChangeArrowheads="1"/>
            </p:cNvSpPr>
            <p:nvPr/>
          </p:nvSpPr>
          <p:spPr bwMode="auto">
            <a:xfrm>
              <a:off x="3998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Е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3016" name="Rectangle 10"/>
            <p:cNvSpPr>
              <a:spLocks noChangeArrowheads="1"/>
            </p:cNvSpPr>
            <p:nvPr/>
          </p:nvSpPr>
          <p:spPr bwMode="auto">
            <a:xfrm>
              <a:off x="4372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Л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3017" name="Rectangle 11"/>
            <p:cNvSpPr>
              <a:spLocks noChangeArrowheads="1"/>
            </p:cNvSpPr>
            <p:nvPr/>
          </p:nvSpPr>
          <p:spPr bwMode="auto">
            <a:xfrm>
              <a:off x="4747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И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3018" name="Rectangle 12"/>
            <p:cNvSpPr>
              <a:spLocks noChangeArrowheads="1"/>
            </p:cNvSpPr>
            <p:nvPr/>
          </p:nvSpPr>
          <p:spPr bwMode="auto">
            <a:xfrm>
              <a:off x="5871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Л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3019" name="Rectangle 13"/>
            <p:cNvSpPr>
              <a:spLocks noChangeArrowheads="1"/>
            </p:cNvSpPr>
            <p:nvPr/>
          </p:nvSpPr>
          <p:spPr bwMode="auto">
            <a:xfrm>
              <a:off x="6246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Е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3020" name="Rectangle 14"/>
            <p:cNvSpPr>
              <a:spLocks noChangeArrowheads="1"/>
            </p:cNvSpPr>
            <p:nvPr/>
          </p:nvSpPr>
          <p:spPr bwMode="auto">
            <a:xfrm>
              <a:off x="6620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С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3021" name="Rectangle 15"/>
            <p:cNvSpPr>
              <a:spLocks noChangeArrowheads="1"/>
            </p:cNvSpPr>
            <p:nvPr/>
          </p:nvSpPr>
          <p:spPr bwMode="auto">
            <a:xfrm>
              <a:off x="6995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А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3022" name="Rectangle 16"/>
            <p:cNvSpPr>
              <a:spLocks noChangeArrowheads="1"/>
            </p:cNvSpPr>
            <p:nvPr/>
          </p:nvSpPr>
          <p:spPr bwMode="auto">
            <a:xfrm>
              <a:off x="3623" y="2236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023" name="Rectangle 17"/>
            <p:cNvSpPr>
              <a:spLocks noChangeArrowheads="1"/>
            </p:cNvSpPr>
            <p:nvPr/>
          </p:nvSpPr>
          <p:spPr bwMode="auto">
            <a:xfrm>
              <a:off x="2874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1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024" name="Rectangle 18"/>
            <p:cNvSpPr>
              <a:spLocks noChangeArrowheads="1"/>
            </p:cNvSpPr>
            <p:nvPr/>
          </p:nvSpPr>
          <p:spPr bwMode="auto">
            <a:xfrm>
              <a:off x="3623" y="1855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025" name="Rectangle 19"/>
            <p:cNvSpPr>
              <a:spLocks noChangeArrowheads="1"/>
            </p:cNvSpPr>
            <p:nvPr/>
          </p:nvSpPr>
          <p:spPr bwMode="auto">
            <a:xfrm>
              <a:off x="3623" y="1474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3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026" name="Rectangle 20"/>
            <p:cNvSpPr>
              <a:spLocks noChangeArrowheads="1"/>
            </p:cNvSpPr>
            <p:nvPr/>
          </p:nvSpPr>
          <p:spPr bwMode="auto">
            <a:xfrm>
              <a:off x="3998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4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027" name="Rectangle 21"/>
            <p:cNvSpPr>
              <a:spLocks noChangeArrowheads="1"/>
            </p:cNvSpPr>
            <p:nvPr/>
          </p:nvSpPr>
          <p:spPr bwMode="auto">
            <a:xfrm>
              <a:off x="3998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028" name="Rectangle 22"/>
            <p:cNvSpPr>
              <a:spLocks noChangeArrowheads="1"/>
            </p:cNvSpPr>
            <p:nvPr/>
          </p:nvSpPr>
          <p:spPr bwMode="auto">
            <a:xfrm>
              <a:off x="3998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029" name="Rectangle 23"/>
            <p:cNvSpPr>
              <a:spLocks noChangeArrowheads="1"/>
            </p:cNvSpPr>
            <p:nvPr/>
          </p:nvSpPr>
          <p:spPr bwMode="auto">
            <a:xfrm>
              <a:off x="3998" y="3761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030" name="Rectangle 24"/>
            <p:cNvSpPr>
              <a:spLocks noChangeArrowheads="1"/>
            </p:cNvSpPr>
            <p:nvPr/>
          </p:nvSpPr>
          <p:spPr bwMode="auto">
            <a:xfrm>
              <a:off x="4372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031" name="Rectangle 25"/>
            <p:cNvSpPr>
              <a:spLocks noChangeArrowheads="1"/>
            </p:cNvSpPr>
            <p:nvPr/>
          </p:nvSpPr>
          <p:spPr bwMode="auto">
            <a:xfrm>
              <a:off x="4372" y="1855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5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032" name="Rectangle 26"/>
            <p:cNvSpPr>
              <a:spLocks noChangeArrowheads="1"/>
            </p:cNvSpPr>
            <p:nvPr/>
          </p:nvSpPr>
          <p:spPr bwMode="auto">
            <a:xfrm>
              <a:off x="4372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033" name="Rectangle 27"/>
            <p:cNvSpPr>
              <a:spLocks noChangeArrowheads="1"/>
            </p:cNvSpPr>
            <p:nvPr/>
          </p:nvSpPr>
          <p:spPr bwMode="auto">
            <a:xfrm>
              <a:off x="4747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6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034" name="Rectangle 28"/>
            <p:cNvSpPr>
              <a:spLocks noChangeArrowheads="1"/>
            </p:cNvSpPr>
            <p:nvPr/>
          </p:nvSpPr>
          <p:spPr bwMode="auto">
            <a:xfrm>
              <a:off x="4747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035" name="Rectangle 29"/>
            <p:cNvSpPr>
              <a:spLocks noChangeArrowheads="1"/>
            </p:cNvSpPr>
            <p:nvPr/>
          </p:nvSpPr>
          <p:spPr bwMode="auto">
            <a:xfrm>
              <a:off x="5871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036" name="Rectangle 30"/>
            <p:cNvSpPr>
              <a:spLocks noChangeArrowheads="1"/>
            </p:cNvSpPr>
            <p:nvPr/>
          </p:nvSpPr>
          <p:spPr bwMode="auto">
            <a:xfrm>
              <a:off x="5871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037" name="Rectangle 31"/>
            <p:cNvSpPr>
              <a:spLocks noChangeArrowheads="1"/>
            </p:cNvSpPr>
            <p:nvPr/>
          </p:nvSpPr>
          <p:spPr bwMode="auto">
            <a:xfrm>
              <a:off x="5871" y="3761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038" name="Rectangle 32"/>
            <p:cNvSpPr>
              <a:spLocks noChangeArrowheads="1"/>
            </p:cNvSpPr>
            <p:nvPr/>
          </p:nvSpPr>
          <p:spPr bwMode="auto">
            <a:xfrm>
              <a:off x="6246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baseline="30000">
                  <a:solidFill>
                    <a:srgbClr val="000000"/>
                  </a:solidFill>
                </a:rPr>
                <a:t>8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039" name="Rectangle 33"/>
            <p:cNvSpPr>
              <a:spLocks noChangeArrowheads="1"/>
            </p:cNvSpPr>
            <p:nvPr/>
          </p:nvSpPr>
          <p:spPr bwMode="auto">
            <a:xfrm>
              <a:off x="6246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040" name="Rectangle 34"/>
            <p:cNvSpPr>
              <a:spLocks noChangeArrowheads="1"/>
            </p:cNvSpPr>
            <p:nvPr/>
          </p:nvSpPr>
          <p:spPr bwMode="auto">
            <a:xfrm>
              <a:off x="6246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041" name="Rectangle 35"/>
            <p:cNvSpPr>
              <a:spLocks noChangeArrowheads="1"/>
            </p:cNvSpPr>
            <p:nvPr/>
          </p:nvSpPr>
          <p:spPr bwMode="auto">
            <a:xfrm>
              <a:off x="6246" y="3761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042" name="Rectangle 36"/>
            <p:cNvSpPr>
              <a:spLocks noChangeArrowheads="1"/>
            </p:cNvSpPr>
            <p:nvPr/>
          </p:nvSpPr>
          <p:spPr bwMode="auto">
            <a:xfrm>
              <a:off x="6246" y="4142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043" name="Rectangle 37"/>
            <p:cNvSpPr>
              <a:spLocks noChangeArrowheads="1"/>
            </p:cNvSpPr>
            <p:nvPr/>
          </p:nvSpPr>
          <p:spPr bwMode="auto">
            <a:xfrm>
              <a:off x="6620" y="2999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044" name="Rectangle 38"/>
            <p:cNvSpPr>
              <a:spLocks noChangeArrowheads="1"/>
            </p:cNvSpPr>
            <p:nvPr/>
          </p:nvSpPr>
          <p:spPr bwMode="auto">
            <a:xfrm>
              <a:off x="6620" y="1855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baseline="30000">
                  <a:solidFill>
                    <a:srgbClr val="000000"/>
                  </a:solidFill>
                </a:rPr>
                <a:t>9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045" name="Rectangle 39"/>
            <p:cNvSpPr>
              <a:spLocks noChangeArrowheads="1"/>
            </p:cNvSpPr>
            <p:nvPr/>
          </p:nvSpPr>
          <p:spPr bwMode="auto">
            <a:xfrm>
              <a:off x="6620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046" name="Rectangle 40"/>
            <p:cNvSpPr>
              <a:spLocks noChangeArrowheads="1"/>
            </p:cNvSpPr>
            <p:nvPr/>
          </p:nvSpPr>
          <p:spPr bwMode="auto">
            <a:xfrm>
              <a:off x="6995" y="2236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baseline="30000">
                  <a:solidFill>
                    <a:srgbClr val="000000"/>
                  </a:solidFill>
                </a:rPr>
                <a:t>10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047" name="Rectangle 41"/>
            <p:cNvSpPr>
              <a:spLocks noChangeArrowheads="1"/>
            </p:cNvSpPr>
            <p:nvPr/>
          </p:nvSpPr>
          <p:spPr bwMode="auto">
            <a:xfrm>
              <a:off x="6995" y="2999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048" name="Rectangle 42"/>
            <p:cNvSpPr>
              <a:spLocks noChangeArrowheads="1"/>
            </p:cNvSpPr>
            <p:nvPr/>
          </p:nvSpPr>
          <p:spPr bwMode="auto">
            <a:xfrm>
              <a:off x="6995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049" name="Rectangle 43"/>
            <p:cNvSpPr>
              <a:spLocks noChangeArrowheads="1"/>
            </p:cNvSpPr>
            <p:nvPr/>
          </p:nvSpPr>
          <p:spPr bwMode="auto">
            <a:xfrm>
              <a:off x="4747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050" name="Rectangle 44"/>
            <p:cNvSpPr>
              <a:spLocks noChangeArrowheads="1"/>
            </p:cNvSpPr>
            <p:nvPr/>
          </p:nvSpPr>
          <p:spPr bwMode="auto">
            <a:xfrm>
              <a:off x="3248" y="2236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051" name="Rectangle 45"/>
            <p:cNvSpPr>
              <a:spLocks noChangeArrowheads="1"/>
            </p:cNvSpPr>
            <p:nvPr/>
          </p:nvSpPr>
          <p:spPr bwMode="auto">
            <a:xfrm>
              <a:off x="3248" y="1855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2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052" name="Rectangle 46"/>
            <p:cNvSpPr>
              <a:spLocks noChangeArrowheads="1"/>
            </p:cNvSpPr>
            <p:nvPr/>
          </p:nvSpPr>
          <p:spPr bwMode="auto">
            <a:xfrm>
              <a:off x="3248" y="3380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053" name="Rectangle 47"/>
            <p:cNvSpPr>
              <a:spLocks noChangeArrowheads="1"/>
            </p:cNvSpPr>
            <p:nvPr/>
          </p:nvSpPr>
          <p:spPr bwMode="auto">
            <a:xfrm>
              <a:off x="3248" y="2999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054" name="Rectangle 48"/>
            <p:cNvSpPr>
              <a:spLocks noChangeArrowheads="1"/>
            </p:cNvSpPr>
            <p:nvPr/>
          </p:nvSpPr>
          <p:spPr bwMode="auto">
            <a:xfrm>
              <a:off x="3248" y="3761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055" name="Rectangle 49"/>
            <p:cNvSpPr>
              <a:spLocks noChangeArrowheads="1"/>
            </p:cNvSpPr>
            <p:nvPr/>
          </p:nvSpPr>
          <p:spPr bwMode="auto">
            <a:xfrm>
              <a:off x="4747" y="3761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056" name="Rectangle 50"/>
            <p:cNvSpPr>
              <a:spLocks noChangeArrowheads="1"/>
            </p:cNvSpPr>
            <p:nvPr/>
          </p:nvSpPr>
          <p:spPr bwMode="auto">
            <a:xfrm>
              <a:off x="6246" y="4524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6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 noChangeAspect="1"/>
          </p:cNvGrpSpPr>
          <p:nvPr/>
        </p:nvGrpSpPr>
        <p:grpSpPr bwMode="auto">
          <a:xfrm>
            <a:off x="250825" y="333375"/>
            <a:ext cx="8569325" cy="5748338"/>
            <a:chOff x="2366" y="1347"/>
            <a:chExt cx="5171" cy="3561"/>
          </a:xfrm>
        </p:grpSpPr>
        <p:sp>
          <p:nvSpPr>
            <p:cNvPr id="44036" name="AutoShape 3"/>
            <p:cNvSpPr>
              <a:spLocks noChangeAspect="1" noChangeArrowheads="1"/>
            </p:cNvSpPr>
            <p:nvPr/>
          </p:nvSpPr>
          <p:spPr bwMode="auto">
            <a:xfrm>
              <a:off x="2366" y="1347"/>
              <a:ext cx="5171" cy="3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37" name="Rectangle 4"/>
            <p:cNvSpPr>
              <a:spLocks noChangeArrowheads="1"/>
            </p:cNvSpPr>
            <p:nvPr/>
          </p:nvSpPr>
          <p:spPr bwMode="auto">
            <a:xfrm>
              <a:off x="2874" y="2618"/>
              <a:ext cx="374" cy="381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Ж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4038" name="Rectangle 5"/>
            <p:cNvSpPr>
              <a:spLocks noChangeArrowheads="1"/>
            </p:cNvSpPr>
            <p:nvPr/>
          </p:nvSpPr>
          <p:spPr bwMode="auto">
            <a:xfrm>
              <a:off x="3248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И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4039" name="Rectangle 6"/>
            <p:cNvSpPr>
              <a:spLocks noChangeArrowheads="1"/>
            </p:cNvSpPr>
            <p:nvPr/>
          </p:nvSpPr>
          <p:spPr bwMode="auto">
            <a:xfrm>
              <a:off x="3623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Т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4040" name="Rectangle 7"/>
            <p:cNvSpPr>
              <a:spLocks noChangeArrowheads="1"/>
            </p:cNvSpPr>
            <p:nvPr/>
          </p:nvSpPr>
          <p:spPr bwMode="auto">
            <a:xfrm>
              <a:off x="3998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Е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4041" name="Rectangle 8"/>
            <p:cNvSpPr>
              <a:spLocks noChangeArrowheads="1"/>
            </p:cNvSpPr>
            <p:nvPr/>
          </p:nvSpPr>
          <p:spPr bwMode="auto">
            <a:xfrm>
              <a:off x="4372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Л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4042" name="Rectangle 9"/>
            <p:cNvSpPr>
              <a:spLocks noChangeArrowheads="1"/>
            </p:cNvSpPr>
            <p:nvPr/>
          </p:nvSpPr>
          <p:spPr bwMode="auto">
            <a:xfrm>
              <a:off x="4747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И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4043" name="Rectangle 10"/>
            <p:cNvSpPr>
              <a:spLocks noChangeArrowheads="1"/>
            </p:cNvSpPr>
            <p:nvPr/>
          </p:nvSpPr>
          <p:spPr bwMode="auto">
            <a:xfrm>
              <a:off x="5871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Л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4044" name="Rectangle 11"/>
            <p:cNvSpPr>
              <a:spLocks noChangeArrowheads="1"/>
            </p:cNvSpPr>
            <p:nvPr/>
          </p:nvSpPr>
          <p:spPr bwMode="auto">
            <a:xfrm>
              <a:off x="6246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Е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4045" name="Rectangle 12"/>
            <p:cNvSpPr>
              <a:spLocks noChangeArrowheads="1"/>
            </p:cNvSpPr>
            <p:nvPr/>
          </p:nvSpPr>
          <p:spPr bwMode="auto">
            <a:xfrm>
              <a:off x="6620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С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4046" name="Rectangle 13"/>
            <p:cNvSpPr>
              <a:spLocks noChangeArrowheads="1"/>
            </p:cNvSpPr>
            <p:nvPr/>
          </p:nvSpPr>
          <p:spPr bwMode="auto">
            <a:xfrm>
              <a:off x="6995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А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4047" name="Rectangle 14"/>
            <p:cNvSpPr>
              <a:spLocks noChangeArrowheads="1"/>
            </p:cNvSpPr>
            <p:nvPr/>
          </p:nvSpPr>
          <p:spPr bwMode="auto">
            <a:xfrm>
              <a:off x="3623" y="2236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48" name="Rectangle 15"/>
            <p:cNvSpPr>
              <a:spLocks noChangeArrowheads="1"/>
            </p:cNvSpPr>
            <p:nvPr/>
          </p:nvSpPr>
          <p:spPr bwMode="auto">
            <a:xfrm>
              <a:off x="2874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1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49" name="Rectangle 16"/>
            <p:cNvSpPr>
              <a:spLocks noChangeArrowheads="1"/>
            </p:cNvSpPr>
            <p:nvPr/>
          </p:nvSpPr>
          <p:spPr bwMode="auto">
            <a:xfrm>
              <a:off x="3623" y="1855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50" name="Rectangle 17"/>
            <p:cNvSpPr>
              <a:spLocks noChangeArrowheads="1"/>
            </p:cNvSpPr>
            <p:nvPr/>
          </p:nvSpPr>
          <p:spPr bwMode="auto">
            <a:xfrm>
              <a:off x="3623" y="1474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3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51" name="Rectangle 18"/>
            <p:cNvSpPr>
              <a:spLocks noChangeArrowheads="1"/>
            </p:cNvSpPr>
            <p:nvPr/>
          </p:nvSpPr>
          <p:spPr bwMode="auto">
            <a:xfrm>
              <a:off x="3998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4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52" name="Rectangle 19"/>
            <p:cNvSpPr>
              <a:spLocks noChangeArrowheads="1"/>
            </p:cNvSpPr>
            <p:nvPr/>
          </p:nvSpPr>
          <p:spPr bwMode="auto">
            <a:xfrm>
              <a:off x="3998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53" name="Rectangle 20"/>
            <p:cNvSpPr>
              <a:spLocks noChangeArrowheads="1"/>
            </p:cNvSpPr>
            <p:nvPr/>
          </p:nvSpPr>
          <p:spPr bwMode="auto">
            <a:xfrm>
              <a:off x="3998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54" name="Rectangle 21"/>
            <p:cNvSpPr>
              <a:spLocks noChangeArrowheads="1"/>
            </p:cNvSpPr>
            <p:nvPr/>
          </p:nvSpPr>
          <p:spPr bwMode="auto">
            <a:xfrm>
              <a:off x="3998" y="3761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55" name="Rectangle 22"/>
            <p:cNvSpPr>
              <a:spLocks noChangeArrowheads="1"/>
            </p:cNvSpPr>
            <p:nvPr/>
          </p:nvSpPr>
          <p:spPr bwMode="auto">
            <a:xfrm>
              <a:off x="4372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56" name="Rectangle 23"/>
            <p:cNvSpPr>
              <a:spLocks noChangeArrowheads="1"/>
            </p:cNvSpPr>
            <p:nvPr/>
          </p:nvSpPr>
          <p:spPr bwMode="auto">
            <a:xfrm>
              <a:off x="4372" y="1855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5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57" name="Rectangle 24"/>
            <p:cNvSpPr>
              <a:spLocks noChangeArrowheads="1"/>
            </p:cNvSpPr>
            <p:nvPr/>
          </p:nvSpPr>
          <p:spPr bwMode="auto">
            <a:xfrm>
              <a:off x="4372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58" name="Rectangle 25"/>
            <p:cNvSpPr>
              <a:spLocks noChangeArrowheads="1"/>
            </p:cNvSpPr>
            <p:nvPr/>
          </p:nvSpPr>
          <p:spPr bwMode="auto">
            <a:xfrm>
              <a:off x="4747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6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59" name="Rectangle 26"/>
            <p:cNvSpPr>
              <a:spLocks noChangeArrowheads="1"/>
            </p:cNvSpPr>
            <p:nvPr/>
          </p:nvSpPr>
          <p:spPr bwMode="auto">
            <a:xfrm>
              <a:off x="4747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60" name="Rectangle 27"/>
            <p:cNvSpPr>
              <a:spLocks noChangeArrowheads="1"/>
            </p:cNvSpPr>
            <p:nvPr/>
          </p:nvSpPr>
          <p:spPr bwMode="auto">
            <a:xfrm>
              <a:off x="5871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61" name="Rectangle 28"/>
            <p:cNvSpPr>
              <a:spLocks noChangeArrowheads="1"/>
            </p:cNvSpPr>
            <p:nvPr/>
          </p:nvSpPr>
          <p:spPr bwMode="auto">
            <a:xfrm>
              <a:off x="5871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62" name="Rectangle 29"/>
            <p:cNvSpPr>
              <a:spLocks noChangeArrowheads="1"/>
            </p:cNvSpPr>
            <p:nvPr/>
          </p:nvSpPr>
          <p:spPr bwMode="auto">
            <a:xfrm>
              <a:off x="5871" y="3761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63" name="Rectangle 30"/>
            <p:cNvSpPr>
              <a:spLocks noChangeArrowheads="1"/>
            </p:cNvSpPr>
            <p:nvPr/>
          </p:nvSpPr>
          <p:spPr bwMode="auto">
            <a:xfrm>
              <a:off x="6246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baseline="30000">
                  <a:solidFill>
                    <a:srgbClr val="000000"/>
                  </a:solidFill>
                </a:rPr>
                <a:t>8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64" name="Rectangle 31"/>
            <p:cNvSpPr>
              <a:spLocks noChangeArrowheads="1"/>
            </p:cNvSpPr>
            <p:nvPr/>
          </p:nvSpPr>
          <p:spPr bwMode="auto">
            <a:xfrm>
              <a:off x="6246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65" name="Rectangle 32"/>
            <p:cNvSpPr>
              <a:spLocks noChangeArrowheads="1"/>
            </p:cNvSpPr>
            <p:nvPr/>
          </p:nvSpPr>
          <p:spPr bwMode="auto">
            <a:xfrm>
              <a:off x="6246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66" name="Rectangle 33"/>
            <p:cNvSpPr>
              <a:spLocks noChangeArrowheads="1"/>
            </p:cNvSpPr>
            <p:nvPr/>
          </p:nvSpPr>
          <p:spPr bwMode="auto">
            <a:xfrm>
              <a:off x="6246" y="3761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67" name="Rectangle 34"/>
            <p:cNvSpPr>
              <a:spLocks noChangeArrowheads="1"/>
            </p:cNvSpPr>
            <p:nvPr/>
          </p:nvSpPr>
          <p:spPr bwMode="auto">
            <a:xfrm>
              <a:off x="6246" y="4142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68" name="Rectangle 35"/>
            <p:cNvSpPr>
              <a:spLocks noChangeArrowheads="1"/>
            </p:cNvSpPr>
            <p:nvPr/>
          </p:nvSpPr>
          <p:spPr bwMode="auto">
            <a:xfrm>
              <a:off x="6620" y="2999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69" name="Rectangle 36"/>
            <p:cNvSpPr>
              <a:spLocks noChangeArrowheads="1"/>
            </p:cNvSpPr>
            <p:nvPr/>
          </p:nvSpPr>
          <p:spPr bwMode="auto">
            <a:xfrm>
              <a:off x="6620" y="1855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baseline="30000">
                  <a:solidFill>
                    <a:srgbClr val="000000"/>
                  </a:solidFill>
                </a:rPr>
                <a:t>9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70" name="Rectangle 37"/>
            <p:cNvSpPr>
              <a:spLocks noChangeArrowheads="1"/>
            </p:cNvSpPr>
            <p:nvPr/>
          </p:nvSpPr>
          <p:spPr bwMode="auto">
            <a:xfrm>
              <a:off x="6620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71" name="Rectangle 38"/>
            <p:cNvSpPr>
              <a:spLocks noChangeArrowheads="1"/>
            </p:cNvSpPr>
            <p:nvPr/>
          </p:nvSpPr>
          <p:spPr bwMode="auto">
            <a:xfrm>
              <a:off x="6995" y="2236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baseline="30000">
                  <a:solidFill>
                    <a:srgbClr val="000000"/>
                  </a:solidFill>
                </a:rPr>
                <a:t>10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72" name="Rectangle 39"/>
            <p:cNvSpPr>
              <a:spLocks noChangeArrowheads="1"/>
            </p:cNvSpPr>
            <p:nvPr/>
          </p:nvSpPr>
          <p:spPr bwMode="auto">
            <a:xfrm>
              <a:off x="6995" y="2999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73" name="Rectangle 40"/>
            <p:cNvSpPr>
              <a:spLocks noChangeArrowheads="1"/>
            </p:cNvSpPr>
            <p:nvPr/>
          </p:nvSpPr>
          <p:spPr bwMode="auto">
            <a:xfrm>
              <a:off x="6995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74" name="Rectangle 41"/>
            <p:cNvSpPr>
              <a:spLocks noChangeArrowheads="1"/>
            </p:cNvSpPr>
            <p:nvPr/>
          </p:nvSpPr>
          <p:spPr bwMode="auto">
            <a:xfrm>
              <a:off x="4747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75" name="Rectangle 42"/>
            <p:cNvSpPr>
              <a:spLocks noChangeArrowheads="1"/>
            </p:cNvSpPr>
            <p:nvPr/>
          </p:nvSpPr>
          <p:spPr bwMode="auto">
            <a:xfrm>
              <a:off x="3248" y="2236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76" name="Rectangle 43"/>
            <p:cNvSpPr>
              <a:spLocks noChangeArrowheads="1"/>
            </p:cNvSpPr>
            <p:nvPr/>
          </p:nvSpPr>
          <p:spPr bwMode="auto">
            <a:xfrm>
              <a:off x="3248" y="1855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2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77" name="Rectangle 44"/>
            <p:cNvSpPr>
              <a:spLocks noChangeArrowheads="1"/>
            </p:cNvSpPr>
            <p:nvPr/>
          </p:nvSpPr>
          <p:spPr bwMode="auto">
            <a:xfrm>
              <a:off x="3248" y="3380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78" name="Rectangle 45"/>
            <p:cNvSpPr>
              <a:spLocks noChangeArrowheads="1"/>
            </p:cNvSpPr>
            <p:nvPr/>
          </p:nvSpPr>
          <p:spPr bwMode="auto">
            <a:xfrm>
              <a:off x="3248" y="2999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79" name="Rectangle 46"/>
            <p:cNvSpPr>
              <a:spLocks noChangeArrowheads="1"/>
            </p:cNvSpPr>
            <p:nvPr/>
          </p:nvSpPr>
          <p:spPr bwMode="auto">
            <a:xfrm>
              <a:off x="3248" y="3761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80" name="Rectangle 47"/>
            <p:cNvSpPr>
              <a:spLocks noChangeArrowheads="1"/>
            </p:cNvSpPr>
            <p:nvPr/>
          </p:nvSpPr>
          <p:spPr bwMode="auto">
            <a:xfrm>
              <a:off x="4747" y="3761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081" name="Rectangle 48"/>
            <p:cNvSpPr>
              <a:spLocks noChangeArrowheads="1"/>
            </p:cNvSpPr>
            <p:nvPr/>
          </p:nvSpPr>
          <p:spPr bwMode="auto">
            <a:xfrm>
              <a:off x="6246" y="4524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44035" name="WordArt 49"/>
          <p:cNvSpPr>
            <a:spLocks noChangeArrowheads="1" noChangeShapeType="1" noTextEdit="1"/>
          </p:cNvSpPr>
          <p:nvPr/>
        </p:nvSpPr>
        <p:spPr bwMode="auto">
          <a:xfrm>
            <a:off x="1258888" y="1844675"/>
            <a:ext cx="2889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ё</a:t>
            </a:r>
          </a:p>
        </p:txBody>
      </p:sp>
    </p:spTree>
    <p:extLst>
      <p:ext uri="{BB962C8B-B14F-4D97-AF65-F5344CB8AC3E}">
        <p14:creationId xmlns:p14="http://schemas.microsoft.com/office/powerpoint/2010/main" val="26205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 noChangeAspect="1"/>
          </p:cNvGrpSpPr>
          <p:nvPr/>
        </p:nvGrpSpPr>
        <p:grpSpPr bwMode="auto">
          <a:xfrm>
            <a:off x="250825" y="333375"/>
            <a:ext cx="8569325" cy="5748338"/>
            <a:chOff x="2366" y="1347"/>
            <a:chExt cx="5171" cy="3561"/>
          </a:xfrm>
        </p:grpSpPr>
        <p:sp>
          <p:nvSpPr>
            <p:cNvPr id="45065" name="AutoShape 3"/>
            <p:cNvSpPr>
              <a:spLocks noChangeAspect="1" noChangeArrowheads="1"/>
            </p:cNvSpPr>
            <p:nvPr/>
          </p:nvSpPr>
          <p:spPr bwMode="auto">
            <a:xfrm>
              <a:off x="2366" y="1347"/>
              <a:ext cx="5171" cy="3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066" name="Rectangle 4"/>
            <p:cNvSpPr>
              <a:spLocks noChangeArrowheads="1"/>
            </p:cNvSpPr>
            <p:nvPr/>
          </p:nvSpPr>
          <p:spPr bwMode="auto">
            <a:xfrm>
              <a:off x="2874" y="2618"/>
              <a:ext cx="374" cy="381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Ж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5067" name="Rectangle 5"/>
            <p:cNvSpPr>
              <a:spLocks noChangeArrowheads="1"/>
            </p:cNvSpPr>
            <p:nvPr/>
          </p:nvSpPr>
          <p:spPr bwMode="auto">
            <a:xfrm>
              <a:off x="3248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И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5068" name="Rectangle 6"/>
            <p:cNvSpPr>
              <a:spLocks noChangeArrowheads="1"/>
            </p:cNvSpPr>
            <p:nvPr/>
          </p:nvSpPr>
          <p:spPr bwMode="auto">
            <a:xfrm>
              <a:off x="3623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Т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5069" name="Rectangle 7"/>
            <p:cNvSpPr>
              <a:spLocks noChangeArrowheads="1"/>
            </p:cNvSpPr>
            <p:nvPr/>
          </p:nvSpPr>
          <p:spPr bwMode="auto">
            <a:xfrm>
              <a:off x="3998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Е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5070" name="Rectangle 8"/>
            <p:cNvSpPr>
              <a:spLocks noChangeArrowheads="1"/>
            </p:cNvSpPr>
            <p:nvPr/>
          </p:nvSpPr>
          <p:spPr bwMode="auto">
            <a:xfrm>
              <a:off x="4372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Л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5071" name="Rectangle 9"/>
            <p:cNvSpPr>
              <a:spLocks noChangeArrowheads="1"/>
            </p:cNvSpPr>
            <p:nvPr/>
          </p:nvSpPr>
          <p:spPr bwMode="auto">
            <a:xfrm>
              <a:off x="4747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И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5072" name="Rectangle 10"/>
            <p:cNvSpPr>
              <a:spLocks noChangeArrowheads="1"/>
            </p:cNvSpPr>
            <p:nvPr/>
          </p:nvSpPr>
          <p:spPr bwMode="auto">
            <a:xfrm>
              <a:off x="5871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Л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5073" name="Rectangle 11"/>
            <p:cNvSpPr>
              <a:spLocks noChangeArrowheads="1"/>
            </p:cNvSpPr>
            <p:nvPr/>
          </p:nvSpPr>
          <p:spPr bwMode="auto">
            <a:xfrm>
              <a:off x="6246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Е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5074" name="Rectangle 12"/>
            <p:cNvSpPr>
              <a:spLocks noChangeArrowheads="1"/>
            </p:cNvSpPr>
            <p:nvPr/>
          </p:nvSpPr>
          <p:spPr bwMode="auto">
            <a:xfrm>
              <a:off x="6620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С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5075" name="Rectangle 13"/>
            <p:cNvSpPr>
              <a:spLocks noChangeArrowheads="1"/>
            </p:cNvSpPr>
            <p:nvPr/>
          </p:nvSpPr>
          <p:spPr bwMode="auto">
            <a:xfrm>
              <a:off x="6995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А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5076" name="Rectangle 14"/>
            <p:cNvSpPr>
              <a:spLocks noChangeArrowheads="1"/>
            </p:cNvSpPr>
            <p:nvPr/>
          </p:nvSpPr>
          <p:spPr bwMode="auto">
            <a:xfrm>
              <a:off x="3623" y="2236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077" name="Rectangle 15"/>
            <p:cNvSpPr>
              <a:spLocks noChangeArrowheads="1"/>
            </p:cNvSpPr>
            <p:nvPr/>
          </p:nvSpPr>
          <p:spPr bwMode="auto">
            <a:xfrm>
              <a:off x="2874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1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078" name="Rectangle 16"/>
            <p:cNvSpPr>
              <a:spLocks noChangeArrowheads="1"/>
            </p:cNvSpPr>
            <p:nvPr/>
          </p:nvSpPr>
          <p:spPr bwMode="auto">
            <a:xfrm>
              <a:off x="3623" y="1855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079" name="Rectangle 17"/>
            <p:cNvSpPr>
              <a:spLocks noChangeArrowheads="1"/>
            </p:cNvSpPr>
            <p:nvPr/>
          </p:nvSpPr>
          <p:spPr bwMode="auto">
            <a:xfrm>
              <a:off x="3623" y="1474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3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080" name="Rectangle 18"/>
            <p:cNvSpPr>
              <a:spLocks noChangeArrowheads="1"/>
            </p:cNvSpPr>
            <p:nvPr/>
          </p:nvSpPr>
          <p:spPr bwMode="auto">
            <a:xfrm>
              <a:off x="3998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4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081" name="Rectangle 19"/>
            <p:cNvSpPr>
              <a:spLocks noChangeArrowheads="1"/>
            </p:cNvSpPr>
            <p:nvPr/>
          </p:nvSpPr>
          <p:spPr bwMode="auto">
            <a:xfrm>
              <a:off x="3998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082" name="Rectangle 20"/>
            <p:cNvSpPr>
              <a:spLocks noChangeArrowheads="1"/>
            </p:cNvSpPr>
            <p:nvPr/>
          </p:nvSpPr>
          <p:spPr bwMode="auto">
            <a:xfrm>
              <a:off x="3998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083" name="Rectangle 21"/>
            <p:cNvSpPr>
              <a:spLocks noChangeArrowheads="1"/>
            </p:cNvSpPr>
            <p:nvPr/>
          </p:nvSpPr>
          <p:spPr bwMode="auto">
            <a:xfrm>
              <a:off x="3998" y="3761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084" name="Rectangle 22"/>
            <p:cNvSpPr>
              <a:spLocks noChangeArrowheads="1"/>
            </p:cNvSpPr>
            <p:nvPr/>
          </p:nvSpPr>
          <p:spPr bwMode="auto">
            <a:xfrm>
              <a:off x="4372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085" name="Rectangle 23"/>
            <p:cNvSpPr>
              <a:spLocks noChangeArrowheads="1"/>
            </p:cNvSpPr>
            <p:nvPr/>
          </p:nvSpPr>
          <p:spPr bwMode="auto">
            <a:xfrm>
              <a:off x="4372" y="1855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5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086" name="Rectangle 24"/>
            <p:cNvSpPr>
              <a:spLocks noChangeArrowheads="1"/>
            </p:cNvSpPr>
            <p:nvPr/>
          </p:nvSpPr>
          <p:spPr bwMode="auto">
            <a:xfrm>
              <a:off x="4372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087" name="Rectangle 25"/>
            <p:cNvSpPr>
              <a:spLocks noChangeArrowheads="1"/>
            </p:cNvSpPr>
            <p:nvPr/>
          </p:nvSpPr>
          <p:spPr bwMode="auto">
            <a:xfrm>
              <a:off x="4747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6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088" name="Rectangle 26"/>
            <p:cNvSpPr>
              <a:spLocks noChangeArrowheads="1"/>
            </p:cNvSpPr>
            <p:nvPr/>
          </p:nvSpPr>
          <p:spPr bwMode="auto">
            <a:xfrm>
              <a:off x="4747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089" name="Rectangle 27"/>
            <p:cNvSpPr>
              <a:spLocks noChangeArrowheads="1"/>
            </p:cNvSpPr>
            <p:nvPr/>
          </p:nvSpPr>
          <p:spPr bwMode="auto">
            <a:xfrm>
              <a:off x="5871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090" name="Rectangle 28"/>
            <p:cNvSpPr>
              <a:spLocks noChangeArrowheads="1"/>
            </p:cNvSpPr>
            <p:nvPr/>
          </p:nvSpPr>
          <p:spPr bwMode="auto">
            <a:xfrm>
              <a:off x="5871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091" name="Rectangle 29"/>
            <p:cNvSpPr>
              <a:spLocks noChangeArrowheads="1"/>
            </p:cNvSpPr>
            <p:nvPr/>
          </p:nvSpPr>
          <p:spPr bwMode="auto">
            <a:xfrm>
              <a:off x="5871" y="3761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092" name="Rectangle 30"/>
            <p:cNvSpPr>
              <a:spLocks noChangeArrowheads="1"/>
            </p:cNvSpPr>
            <p:nvPr/>
          </p:nvSpPr>
          <p:spPr bwMode="auto">
            <a:xfrm>
              <a:off x="6246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baseline="30000">
                  <a:solidFill>
                    <a:srgbClr val="000000"/>
                  </a:solidFill>
                </a:rPr>
                <a:t>8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093" name="Rectangle 31"/>
            <p:cNvSpPr>
              <a:spLocks noChangeArrowheads="1"/>
            </p:cNvSpPr>
            <p:nvPr/>
          </p:nvSpPr>
          <p:spPr bwMode="auto">
            <a:xfrm>
              <a:off x="6246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094" name="Rectangle 32"/>
            <p:cNvSpPr>
              <a:spLocks noChangeArrowheads="1"/>
            </p:cNvSpPr>
            <p:nvPr/>
          </p:nvSpPr>
          <p:spPr bwMode="auto">
            <a:xfrm>
              <a:off x="6246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095" name="Rectangle 33"/>
            <p:cNvSpPr>
              <a:spLocks noChangeArrowheads="1"/>
            </p:cNvSpPr>
            <p:nvPr/>
          </p:nvSpPr>
          <p:spPr bwMode="auto">
            <a:xfrm>
              <a:off x="6246" y="3761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096" name="Rectangle 34"/>
            <p:cNvSpPr>
              <a:spLocks noChangeArrowheads="1"/>
            </p:cNvSpPr>
            <p:nvPr/>
          </p:nvSpPr>
          <p:spPr bwMode="auto">
            <a:xfrm>
              <a:off x="6246" y="4142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097" name="Rectangle 35"/>
            <p:cNvSpPr>
              <a:spLocks noChangeArrowheads="1"/>
            </p:cNvSpPr>
            <p:nvPr/>
          </p:nvSpPr>
          <p:spPr bwMode="auto">
            <a:xfrm>
              <a:off x="6620" y="2999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098" name="Rectangle 36"/>
            <p:cNvSpPr>
              <a:spLocks noChangeArrowheads="1"/>
            </p:cNvSpPr>
            <p:nvPr/>
          </p:nvSpPr>
          <p:spPr bwMode="auto">
            <a:xfrm>
              <a:off x="6620" y="1855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baseline="30000">
                  <a:solidFill>
                    <a:srgbClr val="000000"/>
                  </a:solidFill>
                </a:rPr>
                <a:t>9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099" name="Rectangle 37"/>
            <p:cNvSpPr>
              <a:spLocks noChangeArrowheads="1"/>
            </p:cNvSpPr>
            <p:nvPr/>
          </p:nvSpPr>
          <p:spPr bwMode="auto">
            <a:xfrm>
              <a:off x="6620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100" name="Rectangle 38"/>
            <p:cNvSpPr>
              <a:spLocks noChangeArrowheads="1"/>
            </p:cNvSpPr>
            <p:nvPr/>
          </p:nvSpPr>
          <p:spPr bwMode="auto">
            <a:xfrm>
              <a:off x="6995" y="2236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baseline="30000">
                  <a:solidFill>
                    <a:srgbClr val="000000"/>
                  </a:solidFill>
                </a:rPr>
                <a:t>10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101" name="Rectangle 39"/>
            <p:cNvSpPr>
              <a:spLocks noChangeArrowheads="1"/>
            </p:cNvSpPr>
            <p:nvPr/>
          </p:nvSpPr>
          <p:spPr bwMode="auto">
            <a:xfrm>
              <a:off x="6995" y="2999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102" name="Rectangle 40"/>
            <p:cNvSpPr>
              <a:spLocks noChangeArrowheads="1"/>
            </p:cNvSpPr>
            <p:nvPr/>
          </p:nvSpPr>
          <p:spPr bwMode="auto">
            <a:xfrm>
              <a:off x="6995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103" name="Rectangle 41"/>
            <p:cNvSpPr>
              <a:spLocks noChangeArrowheads="1"/>
            </p:cNvSpPr>
            <p:nvPr/>
          </p:nvSpPr>
          <p:spPr bwMode="auto">
            <a:xfrm>
              <a:off x="4747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104" name="Rectangle 42"/>
            <p:cNvSpPr>
              <a:spLocks noChangeArrowheads="1"/>
            </p:cNvSpPr>
            <p:nvPr/>
          </p:nvSpPr>
          <p:spPr bwMode="auto">
            <a:xfrm>
              <a:off x="3248" y="2236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105" name="Rectangle 43"/>
            <p:cNvSpPr>
              <a:spLocks noChangeArrowheads="1"/>
            </p:cNvSpPr>
            <p:nvPr/>
          </p:nvSpPr>
          <p:spPr bwMode="auto">
            <a:xfrm>
              <a:off x="3248" y="1855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2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106" name="Rectangle 44"/>
            <p:cNvSpPr>
              <a:spLocks noChangeArrowheads="1"/>
            </p:cNvSpPr>
            <p:nvPr/>
          </p:nvSpPr>
          <p:spPr bwMode="auto">
            <a:xfrm>
              <a:off x="3248" y="3380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107" name="Rectangle 45"/>
            <p:cNvSpPr>
              <a:spLocks noChangeArrowheads="1"/>
            </p:cNvSpPr>
            <p:nvPr/>
          </p:nvSpPr>
          <p:spPr bwMode="auto">
            <a:xfrm>
              <a:off x="3248" y="2999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108" name="Rectangle 46"/>
            <p:cNvSpPr>
              <a:spLocks noChangeArrowheads="1"/>
            </p:cNvSpPr>
            <p:nvPr/>
          </p:nvSpPr>
          <p:spPr bwMode="auto">
            <a:xfrm>
              <a:off x="3248" y="3761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109" name="Rectangle 47"/>
            <p:cNvSpPr>
              <a:spLocks noChangeArrowheads="1"/>
            </p:cNvSpPr>
            <p:nvPr/>
          </p:nvSpPr>
          <p:spPr bwMode="auto">
            <a:xfrm>
              <a:off x="4747" y="3761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110" name="Rectangle 48"/>
            <p:cNvSpPr>
              <a:spLocks noChangeArrowheads="1"/>
            </p:cNvSpPr>
            <p:nvPr/>
          </p:nvSpPr>
          <p:spPr bwMode="auto">
            <a:xfrm>
              <a:off x="6246" y="4524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45059" name="WordArt 49"/>
          <p:cNvSpPr>
            <a:spLocks noChangeArrowheads="1" noChangeShapeType="1" noTextEdit="1"/>
          </p:cNvSpPr>
          <p:nvPr/>
        </p:nvSpPr>
        <p:spPr bwMode="auto">
          <a:xfrm>
            <a:off x="1258888" y="1844675"/>
            <a:ext cx="2889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ё</a:t>
            </a:r>
          </a:p>
        </p:txBody>
      </p:sp>
      <p:sp>
        <p:nvSpPr>
          <p:cNvPr id="45060" name="WordArt 50"/>
          <p:cNvSpPr>
            <a:spLocks noChangeArrowheads="1" noChangeShapeType="1" noTextEdit="1"/>
          </p:cNvSpPr>
          <p:nvPr/>
        </p:nvSpPr>
        <p:spPr bwMode="auto">
          <a:xfrm>
            <a:off x="1908175" y="1341438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у</a:t>
            </a:r>
          </a:p>
        </p:txBody>
      </p:sp>
      <p:sp>
        <p:nvSpPr>
          <p:cNvPr id="45061" name="WordArt 51"/>
          <p:cNvSpPr>
            <a:spLocks noChangeArrowheads="1" noChangeShapeType="1" noTextEdit="1"/>
          </p:cNvSpPr>
          <p:nvPr/>
        </p:nvSpPr>
        <p:spPr bwMode="auto">
          <a:xfrm>
            <a:off x="1908175" y="1916113"/>
            <a:ext cx="287338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л</a:t>
            </a:r>
          </a:p>
        </p:txBody>
      </p:sp>
      <p:sp>
        <p:nvSpPr>
          <p:cNvPr id="45062" name="WordArt 52"/>
          <p:cNvSpPr>
            <a:spLocks noChangeArrowheads="1" noChangeShapeType="1" noTextEdit="1"/>
          </p:cNvSpPr>
          <p:nvPr/>
        </p:nvSpPr>
        <p:spPr bwMode="auto">
          <a:xfrm>
            <a:off x="1908175" y="3141663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т</a:t>
            </a:r>
          </a:p>
        </p:txBody>
      </p:sp>
      <p:sp>
        <p:nvSpPr>
          <p:cNvPr id="45063" name="WordArt 53"/>
          <p:cNvSpPr>
            <a:spLocks noChangeArrowheads="1" noChangeShapeType="1" noTextEdit="1"/>
          </p:cNvSpPr>
          <p:nvPr/>
        </p:nvSpPr>
        <p:spPr bwMode="auto">
          <a:xfrm>
            <a:off x="1908175" y="3716338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к</a:t>
            </a:r>
          </a:p>
        </p:txBody>
      </p:sp>
      <p:sp>
        <p:nvSpPr>
          <p:cNvPr id="45064" name="WordArt 54"/>
          <p:cNvSpPr>
            <a:spLocks noChangeArrowheads="1" noChangeShapeType="1" noTextEdit="1"/>
          </p:cNvSpPr>
          <p:nvPr/>
        </p:nvSpPr>
        <p:spPr bwMode="auto">
          <a:xfrm>
            <a:off x="1908175" y="4365625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6160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 noChangeAspect="1"/>
          </p:cNvGrpSpPr>
          <p:nvPr/>
        </p:nvGrpSpPr>
        <p:grpSpPr bwMode="auto">
          <a:xfrm>
            <a:off x="250825" y="333375"/>
            <a:ext cx="8569325" cy="5748338"/>
            <a:chOff x="2366" y="1347"/>
            <a:chExt cx="5171" cy="3561"/>
          </a:xfrm>
        </p:grpSpPr>
        <p:sp>
          <p:nvSpPr>
            <p:cNvPr id="46092" name="AutoShape 3"/>
            <p:cNvSpPr>
              <a:spLocks noChangeAspect="1" noChangeArrowheads="1"/>
            </p:cNvSpPr>
            <p:nvPr/>
          </p:nvSpPr>
          <p:spPr bwMode="auto">
            <a:xfrm>
              <a:off x="2366" y="1347"/>
              <a:ext cx="5171" cy="3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093" name="Rectangle 4"/>
            <p:cNvSpPr>
              <a:spLocks noChangeArrowheads="1"/>
            </p:cNvSpPr>
            <p:nvPr/>
          </p:nvSpPr>
          <p:spPr bwMode="auto">
            <a:xfrm>
              <a:off x="2874" y="2618"/>
              <a:ext cx="374" cy="381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Ж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6094" name="Rectangle 5"/>
            <p:cNvSpPr>
              <a:spLocks noChangeArrowheads="1"/>
            </p:cNvSpPr>
            <p:nvPr/>
          </p:nvSpPr>
          <p:spPr bwMode="auto">
            <a:xfrm>
              <a:off x="3248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И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6095" name="Rectangle 6"/>
            <p:cNvSpPr>
              <a:spLocks noChangeArrowheads="1"/>
            </p:cNvSpPr>
            <p:nvPr/>
          </p:nvSpPr>
          <p:spPr bwMode="auto">
            <a:xfrm>
              <a:off x="3623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Т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6096" name="Rectangle 7"/>
            <p:cNvSpPr>
              <a:spLocks noChangeArrowheads="1"/>
            </p:cNvSpPr>
            <p:nvPr/>
          </p:nvSpPr>
          <p:spPr bwMode="auto">
            <a:xfrm>
              <a:off x="3998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Е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6097" name="Rectangle 8"/>
            <p:cNvSpPr>
              <a:spLocks noChangeArrowheads="1"/>
            </p:cNvSpPr>
            <p:nvPr/>
          </p:nvSpPr>
          <p:spPr bwMode="auto">
            <a:xfrm>
              <a:off x="4372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Л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6098" name="Rectangle 9"/>
            <p:cNvSpPr>
              <a:spLocks noChangeArrowheads="1"/>
            </p:cNvSpPr>
            <p:nvPr/>
          </p:nvSpPr>
          <p:spPr bwMode="auto">
            <a:xfrm>
              <a:off x="4747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И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6099" name="Rectangle 10"/>
            <p:cNvSpPr>
              <a:spLocks noChangeArrowheads="1"/>
            </p:cNvSpPr>
            <p:nvPr/>
          </p:nvSpPr>
          <p:spPr bwMode="auto">
            <a:xfrm>
              <a:off x="5871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Л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6100" name="Rectangle 11"/>
            <p:cNvSpPr>
              <a:spLocks noChangeArrowheads="1"/>
            </p:cNvSpPr>
            <p:nvPr/>
          </p:nvSpPr>
          <p:spPr bwMode="auto">
            <a:xfrm>
              <a:off x="6246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Е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6101" name="Rectangle 12"/>
            <p:cNvSpPr>
              <a:spLocks noChangeArrowheads="1"/>
            </p:cNvSpPr>
            <p:nvPr/>
          </p:nvSpPr>
          <p:spPr bwMode="auto">
            <a:xfrm>
              <a:off x="6620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С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6102" name="Rectangle 13"/>
            <p:cNvSpPr>
              <a:spLocks noChangeArrowheads="1"/>
            </p:cNvSpPr>
            <p:nvPr/>
          </p:nvSpPr>
          <p:spPr bwMode="auto">
            <a:xfrm>
              <a:off x="6995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А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6103" name="Rectangle 14"/>
            <p:cNvSpPr>
              <a:spLocks noChangeArrowheads="1"/>
            </p:cNvSpPr>
            <p:nvPr/>
          </p:nvSpPr>
          <p:spPr bwMode="auto">
            <a:xfrm>
              <a:off x="3623" y="2236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104" name="Rectangle 15"/>
            <p:cNvSpPr>
              <a:spLocks noChangeArrowheads="1"/>
            </p:cNvSpPr>
            <p:nvPr/>
          </p:nvSpPr>
          <p:spPr bwMode="auto">
            <a:xfrm>
              <a:off x="2874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1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105" name="Rectangle 16"/>
            <p:cNvSpPr>
              <a:spLocks noChangeArrowheads="1"/>
            </p:cNvSpPr>
            <p:nvPr/>
          </p:nvSpPr>
          <p:spPr bwMode="auto">
            <a:xfrm>
              <a:off x="3623" y="1855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106" name="Rectangle 17"/>
            <p:cNvSpPr>
              <a:spLocks noChangeArrowheads="1"/>
            </p:cNvSpPr>
            <p:nvPr/>
          </p:nvSpPr>
          <p:spPr bwMode="auto">
            <a:xfrm>
              <a:off x="3623" y="1474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3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107" name="Rectangle 18"/>
            <p:cNvSpPr>
              <a:spLocks noChangeArrowheads="1"/>
            </p:cNvSpPr>
            <p:nvPr/>
          </p:nvSpPr>
          <p:spPr bwMode="auto">
            <a:xfrm>
              <a:off x="3998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4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108" name="Rectangle 19"/>
            <p:cNvSpPr>
              <a:spLocks noChangeArrowheads="1"/>
            </p:cNvSpPr>
            <p:nvPr/>
          </p:nvSpPr>
          <p:spPr bwMode="auto">
            <a:xfrm>
              <a:off x="3998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109" name="Rectangle 20"/>
            <p:cNvSpPr>
              <a:spLocks noChangeArrowheads="1"/>
            </p:cNvSpPr>
            <p:nvPr/>
          </p:nvSpPr>
          <p:spPr bwMode="auto">
            <a:xfrm>
              <a:off x="3998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110" name="Rectangle 21"/>
            <p:cNvSpPr>
              <a:spLocks noChangeArrowheads="1"/>
            </p:cNvSpPr>
            <p:nvPr/>
          </p:nvSpPr>
          <p:spPr bwMode="auto">
            <a:xfrm>
              <a:off x="3998" y="3761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111" name="Rectangle 22"/>
            <p:cNvSpPr>
              <a:spLocks noChangeArrowheads="1"/>
            </p:cNvSpPr>
            <p:nvPr/>
          </p:nvSpPr>
          <p:spPr bwMode="auto">
            <a:xfrm>
              <a:off x="4372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112" name="Rectangle 23"/>
            <p:cNvSpPr>
              <a:spLocks noChangeArrowheads="1"/>
            </p:cNvSpPr>
            <p:nvPr/>
          </p:nvSpPr>
          <p:spPr bwMode="auto">
            <a:xfrm>
              <a:off x="4372" y="1855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5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113" name="Rectangle 24"/>
            <p:cNvSpPr>
              <a:spLocks noChangeArrowheads="1"/>
            </p:cNvSpPr>
            <p:nvPr/>
          </p:nvSpPr>
          <p:spPr bwMode="auto">
            <a:xfrm>
              <a:off x="4372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114" name="Rectangle 25"/>
            <p:cNvSpPr>
              <a:spLocks noChangeArrowheads="1"/>
            </p:cNvSpPr>
            <p:nvPr/>
          </p:nvSpPr>
          <p:spPr bwMode="auto">
            <a:xfrm>
              <a:off x="4747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6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115" name="Rectangle 26"/>
            <p:cNvSpPr>
              <a:spLocks noChangeArrowheads="1"/>
            </p:cNvSpPr>
            <p:nvPr/>
          </p:nvSpPr>
          <p:spPr bwMode="auto">
            <a:xfrm>
              <a:off x="4747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116" name="Rectangle 27"/>
            <p:cNvSpPr>
              <a:spLocks noChangeArrowheads="1"/>
            </p:cNvSpPr>
            <p:nvPr/>
          </p:nvSpPr>
          <p:spPr bwMode="auto">
            <a:xfrm>
              <a:off x="5871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117" name="Rectangle 28"/>
            <p:cNvSpPr>
              <a:spLocks noChangeArrowheads="1"/>
            </p:cNvSpPr>
            <p:nvPr/>
          </p:nvSpPr>
          <p:spPr bwMode="auto">
            <a:xfrm>
              <a:off x="5871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118" name="Rectangle 29"/>
            <p:cNvSpPr>
              <a:spLocks noChangeArrowheads="1"/>
            </p:cNvSpPr>
            <p:nvPr/>
          </p:nvSpPr>
          <p:spPr bwMode="auto">
            <a:xfrm>
              <a:off x="5871" y="3761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119" name="Rectangle 30"/>
            <p:cNvSpPr>
              <a:spLocks noChangeArrowheads="1"/>
            </p:cNvSpPr>
            <p:nvPr/>
          </p:nvSpPr>
          <p:spPr bwMode="auto">
            <a:xfrm>
              <a:off x="6246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baseline="30000">
                  <a:solidFill>
                    <a:srgbClr val="000000"/>
                  </a:solidFill>
                </a:rPr>
                <a:t>8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120" name="Rectangle 31"/>
            <p:cNvSpPr>
              <a:spLocks noChangeArrowheads="1"/>
            </p:cNvSpPr>
            <p:nvPr/>
          </p:nvSpPr>
          <p:spPr bwMode="auto">
            <a:xfrm>
              <a:off x="6246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121" name="Rectangle 32"/>
            <p:cNvSpPr>
              <a:spLocks noChangeArrowheads="1"/>
            </p:cNvSpPr>
            <p:nvPr/>
          </p:nvSpPr>
          <p:spPr bwMode="auto">
            <a:xfrm>
              <a:off x="6246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122" name="Rectangle 33"/>
            <p:cNvSpPr>
              <a:spLocks noChangeArrowheads="1"/>
            </p:cNvSpPr>
            <p:nvPr/>
          </p:nvSpPr>
          <p:spPr bwMode="auto">
            <a:xfrm>
              <a:off x="6246" y="3761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123" name="Rectangle 34"/>
            <p:cNvSpPr>
              <a:spLocks noChangeArrowheads="1"/>
            </p:cNvSpPr>
            <p:nvPr/>
          </p:nvSpPr>
          <p:spPr bwMode="auto">
            <a:xfrm>
              <a:off x="6246" y="4142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124" name="Rectangle 35"/>
            <p:cNvSpPr>
              <a:spLocks noChangeArrowheads="1"/>
            </p:cNvSpPr>
            <p:nvPr/>
          </p:nvSpPr>
          <p:spPr bwMode="auto">
            <a:xfrm>
              <a:off x="6620" y="2999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125" name="Rectangle 36"/>
            <p:cNvSpPr>
              <a:spLocks noChangeArrowheads="1"/>
            </p:cNvSpPr>
            <p:nvPr/>
          </p:nvSpPr>
          <p:spPr bwMode="auto">
            <a:xfrm>
              <a:off x="6620" y="1855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baseline="30000">
                  <a:solidFill>
                    <a:srgbClr val="000000"/>
                  </a:solidFill>
                </a:rPr>
                <a:t>9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126" name="Rectangle 37"/>
            <p:cNvSpPr>
              <a:spLocks noChangeArrowheads="1"/>
            </p:cNvSpPr>
            <p:nvPr/>
          </p:nvSpPr>
          <p:spPr bwMode="auto">
            <a:xfrm>
              <a:off x="6620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127" name="Rectangle 38"/>
            <p:cNvSpPr>
              <a:spLocks noChangeArrowheads="1"/>
            </p:cNvSpPr>
            <p:nvPr/>
          </p:nvSpPr>
          <p:spPr bwMode="auto">
            <a:xfrm>
              <a:off x="6995" y="2236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baseline="30000">
                  <a:solidFill>
                    <a:srgbClr val="000000"/>
                  </a:solidFill>
                </a:rPr>
                <a:t>10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128" name="Rectangle 39"/>
            <p:cNvSpPr>
              <a:spLocks noChangeArrowheads="1"/>
            </p:cNvSpPr>
            <p:nvPr/>
          </p:nvSpPr>
          <p:spPr bwMode="auto">
            <a:xfrm>
              <a:off x="6995" y="2999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129" name="Rectangle 40"/>
            <p:cNvSpPr>
              <a:spLocks noChangeArrowheads="1"/>
            </p:cNvSpPr>
            <p:nvPr/>
          </p:nvSpPr>
          <p:spPr bwMode="auto">
            <a:xfrm>
              <a:off x="6995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130" name="Rectangle 41"/>
            <p:cNvSpPr>
              <a:spLocks noChangeArrowheads="1"/>
            </p:cNvSpPr>
            <p:nvPr/>
          </p:nvSpPr>
          <p:spPr bwMode="auto">
            <a:xfrm>
              <a:off x="4747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131" name="Rectangle 42"/>
            <p:cNvSpPr>
              <a:spLocks noChangeArrowheads="1"/>
            </p:cNvSpPr>
            <p:nvPr/>
          </p:nvSpPr>
          <p:spPr bwMode="auto">
            <a:xfrm>
              <a:off x="3248" y="2236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132" name="Rectangle 43"/>
            <p:cNvSpPr>
              <a:spLocks noChangeArrowheads="1"/>
            </p:cNvSpPr>
            <p:nvPr/>
          </p:nvSpPr>
          <p:spPr bwMode="auto">
            <a:xfrm>
              <a:off x="3248" y="1855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2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133" name="Rectangle 44"/>
            <p:cNvSpPr>
              <a:spLocks noChangeArrowheads="1"/>
            </p:cNvSpPr>
            <p:nvPr/>
          </p:nvSpPr>
          <p:spPr bwMode="auto">
            <a:xfrm>
              <a:off x="3248" y="3380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134" name="Rectangle 45"/>
            <p:cNvSpPr>
              <a:spLocks noChangeArrowheads="1"/>
            </p:cNvSpPr>
            <p:nvPr/>
          </p:nvSpPr>
          <p:spPr bwMode="auto">
            <a:xfrm>
              <a:off x="3248" y="2999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135" name="Rectangle 46"/>
            <p:cNvSpPr>
              <a:spLocks noChangeArrowheads="1"/>
            </p:cNvSpPr>
            <p:nvPr/>
          </p:nvSpPr>
          <p:spPr bwMode="auto">
            <a:xfrm>
              <a:off x="3248" y="3761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136" name="Rectangle 47"/>
            <p:cNvSpPr>
              <a:spLocks noChangeArrowheads="1"/>
            </p:cNvSpPr>
            <p:nvPr/>
          </p:nvSpPr>
          <p:spPr bwMode="auto">
            <a:xfrm>
              <a:off x="4747" y="3761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137" name="Rectangle 48"/>
            <p:cNvSpPr>
              <a:spLocks noChangeArrowheads="1"/>
            </p:cNvSpPr>
            <p:nvPr/>
          </p:nvSpPr>
          <p:spPr bwMode="auto">
            <a:xfrm>
              <a:off x="6246" y="4524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46083" name="WordArt 49"/>
          <p:cNvSpPr>
            <a:spLocks noChangeArrowheads="1" noChangeShapeType="1" noTextEdit="1"/>
          </p:cNvSpPr>
          <p:nvPr/>
        </p:nvSpPr>
        <p:spPr bwMode="auto">
          <a:xfrm>
            <a:off x="1258888" y="1844675"/>
            <a:ext cx="2889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ё</a:t>
            </a:r>
          </a:p>
        </p:txBody>
      </p:sp>
      <p:sp>
        <p:nvSpPr>
          <p:cNvPr id="46084" name="WordArt 50"/>
          <p:cNvSpPr>
            <a:spLocks noChangeArrowheads="1" noChangeShapeType="1" noTextEdit="1"/>
          </p:cNvSpPr>
          <p:nvPr/>
        </p:nvSpPr>
        <p:spPr bwMode="auto">
          <a:xfrm>
            <a:off x="1908175" y="1341438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у</a:t>
            </a:r>
          </a:p>
        </p:txBody>
      </p:sp>
      <p:sp>
        <p:nvSpPr>
          <p:cNvPr id="46085" name="WordArt 51"/>
          <p:cNvSpPr>
            <a:spLocks noChangeArrowheads="1" noChangeShapeType="1" noTextEdit="1"/>
          </p:cNvSpPr>
          <p:nvPr/>
        </p:nvSpPr>
        <p:spPr bwMode="auto">
          <a:xfrm>
            <a:off x="1908175" y="1916113"/>
            <a:ext cx="287338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л</a:t>
            </a:r>
          </a:p>
        </p:txBody>
      </p:sp>
      <p:sp>
        <p:nvSpPr>
          <p:cNvPr id="46086" name="WordArt 52"/>
          <p:cNvSpPr>
            <a:spLocks noChangeArrowheads="1" noChangeShapeType="1" noTextEdit="1"/>
          </p:cNvSpPr>
          <p:nvPr/>
        </p:nvSpPr>
        <p:spPr bwMode="auto">
          <a:xfrm>
            <a:off x="1908175" y="3141663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т</a:t>
            </a:r>
          </a:p>
        </p:txBody>
      </p:sp>
      <p:sp>
        <p:nvSpPr>
          <p:cNvPr id="46087" name="WordArt 53"/>
          <p:cNvSpPr>
            <a:spLocks noChangeArrowheads="1" noChangeShapeType="1" noTextEdit="1"/>
          </p:cNvSpPr>
          <p:nvPr/>
        </p:nvSpPr>
        <p:spPr bwMode="auto">
          <a:xfrm>
            <a:off x="1908175" y="3716338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к</a:t>
            </a:r>
          </a:p>
        </p:txBody>
      </p:sp>
      <p:sp>
        <p:nvSpPr>
          <p:cNvPr id="46088" name="WordArt 54"/>
          <p:cNvSpPr>
            <a:spLocks noChangeArrowheads="1" noChangeShapeType="1" noTextEdit="1"/>
          </p:cNvSpPr>
          <p:nvPr/>
        </p:nvSpPr>
        <p:spPr bwMode="auto">
          <a:xfrm>
            <a:off x="1908175" y="4365625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а</a:t>
            </a:r>
          </a:p>
        </p:txBody>
      </p:sp>
      <p:sp>
        <p:nvSpPr>
          <p:cNvPr id="46089" name="WordArt 55"/>
          <p:cNvSpPr>
            <a:spLocks noChangeArrowheads="1" noChangeShapeType="1" noTextEdit="1"/>
          </p:cNvSpPr>
          <p:nvPr/>
        </p:nvSpPr>
        <p:spPr bwMode="auto">
          <a:xfrm>
            <a:off x="2484438" y="692150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к</a:t>
            </a:r>
          </a:p>
        </p:txBody>
      </p:sp>
      <p:sp>
        <p:nvSpPr>
          <p:cNvPr id="46090" name="WordArt 56"/>
          <p:cNvSpPr>
            <a:spLocks noChangeArrowheads="1" noChangeShapeType="1" noTextEdit="1"/>
          </p:cNvSpPr>
          <p:nvPr/>
        </p:nvSpPr>
        <p:spPr bwMode="auto">
          <a:xfrm>
            <a:off x="2484438" y="1268413"/>
            <a:ext cx="28733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р</a:t>
            </a:r>
          </a:p>
        </p:txBody>
      </p:sp>
      <p:sp>
        <p:nvSpPr>
          <p:cNvPr id="46091" name="WordArt 57"/>
          <p:cNvSpPr>
            <a:spLocks noChangeArrowheads="1" noChangeShapeType="1" noTextEdit="1"/>
          </p:cNvSpPr>
          <p:nvPr/>
        </p:nvSpPr>
        <p:spPr bwMode="auto">
          <a:xfrm>
            <a:off x="2484438" y="1916113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259309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 noChangeAspect="1"/>
          </p:cNvGrpSpPr>
          <p:nvPr/>
        </p:nvGrpSpPr>
        <p:grpSpPr bwMode="auto">
          <a:xfrm>
            <a:off x="250825" y="333375"/>
            <a:ext cx="8569325" cy="5748338"/>
            <a:chOff x="2366" y="1347"/>
            <a:chExt cx="5171" cy="3561"/>
          </a:xfrm>
        </p:grpSpPr>
        <p:sp>
          <p:nvSpPr>
            <p:cNvPr id="47120" name="AutoShape 3"/>
            <p:cNvSpPr>
              <a:spLocks noChangeAspect="1" noChangeArrowheads="1"/>
            </p:cNvSpPr>
            <p:nvPr/>
          </p:nvSpPr>
          <p:spPr bwMode="auto">
            <a:xfrm>
              <a:off x="2366" y="1347"/>
              <a:ext cx="5171" cy="3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121" name="Rectangle 4"/>
            <p:cNvSpPr>
              <a:spLocks noChangeArrowheads="1"/>
            </p:cNvSpPr>
            <p:nvPr/>
          </p:nvSpPr>
          <p:spPr bwMode="auto">
            <a:xfrm>
              <a:off x="2874" y="2618"/>
              <a:ext cx="374" cy="381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Ж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7122" name="Rectangle 5"/>
            <p:cNvSpPr>
              <a:spLocks noChangeArrowheads="1"/>
            </p:cNvSpPr>
            <p:nvPr/>
          </p:nvSpPr>
          <p:spPr bwMode="auto">
            <a:xfrm>
              <a:off x="3248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И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7123" name="Rectangle 6"/>
            <p:cNvSpPr>
              <a:spLocks noChangeArrowheads="1"/>
            </p:cNvSpPr>
            <p:nvPr/>
          </p:nvSpPr>
          <p:spPr bwMode="auto">
            <a:xfrm>
              <a:off x="3623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Т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7124" name="Rectangle 7"/>
            <p:cNvSpPr>
              <a:spLocks noChangeArrowheads="1"/>
            </p:cNvSpPr>
            <p:nvPr/>
          </p:nvSpPr>
          <p:spPr bwMode="auto">
            <a:xfrm>
              <a:off x="3998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Е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7125" name="Rectangle 8"/>
            <p:cNvSpPr>
              <a:spLocks noChangeArrowheads="1"/>
            </p:cNvSpPr>
            <p:nvPr/>
          </p:nvSpPr>
          <p:spPr bwMode="auto">
            <a:xfrm>
              <a:off x="4372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Л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7126" name="Rectangle 9"/>
            <p:cNvSpPr>
              <a:spLocks noChangeArrowheads="1"/>
            </p:cNvSpPr>
            <p:nvPr/>
          </p:nvSpPr>
          <p:spPr bwMode="auto">
            <a:xfrm>
              <a:off x="4747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И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7127" name="Rectangle 10"/>
            <p:cNvSpPr>
              <a:spLocks noChangeArrowheads="1"/>
            </p:cNvSpPr>
            <p:nvPr/>
          </p:nvSpPr>
          <p:spPr bwMode="auto">
            <a:xfrm>
              <a:off x="5871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Л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7128" name="Rectangle 11"/>
            <p:cNvSpPr>
              <a:spLocks noChangeArrowheads="1"/>
            </p:cNvSpPr>
            <p:nvPr/>
          </p:nvSpPr>
          <p:spPr bwMode="auto">
            <a:xfrm>
              <a:off x="6246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Е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7129" name="Rectangle 12"/>
            <p:cNvSpPr>
              <a:spLocks noChangeArrowheads="1"/>
            </p:cNvSpPr>
            <p:nvPr/>
          </p:nvSpPr>
          <p:spPr bwMode="auto">
            <a:xfrm>
              <a:off x="6620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С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7130" name="Rectangle 13"/>
            <p:cNvSpPr>
              <a:spLocks noChangeArrowheads="1"/>
            </p:cNvSpPr>
            <p:nvPr/>
          </p:nvSpPr>
          <p:spPr bwMode="auto">
            <a:xfrm>
              <a:off x="6995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А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7131" name="Rectangle 14"/>
            <p:cNvSpPr>
              <a:spLocks noChangeArrowheads="1"/>
            </p:cNvSpPr>
            <p:nvPr/>
          </p:nvSpPr>
          <p:spPr bwMode="auto">
            <a:xfrm>
              <a:off x="3623" y="2236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132" name="Rectangle 15"/>
            <p:cNvSpPr>
              <a:spLocks noChangeArrowheads="1"/>
            </p:cNvSpPr>
            <p:nvPr/>
          </p:nvSpPr>
          <p:spPr bwMode="auto">
            <a:xfrm>
              <a:off x="2874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1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133" name="Rectangle 16"/>
            <p:cNvSpPr>
              <a:spLocks noChangeArrowheads="1"/>
            </p:cNvSpPr>
            <p:nvPr/>
          </p:nvSpPr>
          <p:spPr bwMode="auto">
            <a:xfrm>
              <a:off x="3623" y="1855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134" name="Rectangle 17"/>
            <p:cNvSpPr>
              <a:spLocks noChangeArrowheads="1"/>
            </p:cNvSpPr>
            <p:nvPr/>
          </p:nvSpPr>
          <p:spPr bwMode="auto">
            <a:xfrm>
              <a:off x="3623" y="1474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3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135" name="Rectangle 18"/>
            <p:cNvSpPr>
              <a:spLocks noChangeArrowheads="1"/>
            </p:cNvSpPr>
            <p:nvPr/>
          </p:nvSpPr>
          <p:spPr bwMode="auto">
            <a:xfrm>
              <a:off x="3998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4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136" name="Rectangle 19"/>
            <p:cNvSpPr>
              <a:spLocks noChangeArrowheads="1"/>
            </p:cNvSpPr>
            <p:nvPr/>
          </p:nvSpPr>
          <p:spPr bwMode="auto">
            <a:xfrm>
              <a:off x="3998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137" name="Rectangle 20"/>
            <p:cNvSpPr>
              <a:spLocks noChangeArrowheads="1"/>
            </p:cNvSpPr>
            <p:nvPr/>
          </p:nvSpPr>
          <p:spPr bwMode="auto">
            <a:xfrm>
              <a:off x="3998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138" name="Rectangle 21"/>
            <p:cNvSpPr>
              <a:spLocks noChangeArrowheads="1"/>
            </p:cNvSpPr>
            <p:nvPr/>
          </p:nvSpPr>
          <p:spPr bwMode="auto">
            <a:xfrm>
              <a:off x="3998" y="3761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139" name="Rectangle 22"/>
            <p:cNvSpPr>
              <a:spLocks noChangeArrowheads="1"/>
            </p:cNvSpPr>
            <p:nvPr/>
          </p:nvSpPr>
          <p:spPr bwMode="auto">
            <a:xfrm>
              <a:off x="4372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140" name="Rectangle 23"/>
            <p:cNvSpPr>
              <a:spLocks noChangeArrowheads="1"/>
            </p:cNvSpPr>
            <p:nvPr/>
          </p:nvSpPr>
          <p:spPr bwMode="auto">
            <a:xfrm>
              <a:off x="4372" y="1855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5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141" name="Rectangle 24"/>
            <p:cNvSpPr>
              <a:spLocks noChangeArrowheads="1"/>
            </p:cNvSpPr>
            <p:nvPr/>
          </p:nvSpPr>
          <p:spPr bwMode="auto">
            <a:xfrm>
              <a:off x="4372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142" name="Rectangle 25"/>
            <p:cNvSpPr>
              <a:spLocks noChangeArrowheads="1"/>
            </p:cNvSpPr>
            <p:nvPr/>
          </p:nvSpPr>
          <p:spPr bwMode="auto">
            <a:xfrm>
              <a:off x="4747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6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143" name="Rectangle 26"/>
            <p:cNvSpPr>
              <a:spLocks noChangeArrowheads="1"/>
            </p:cNvSpPr>
            <p:nvPr/>
          </p:nvSpPr>
          <p:spPr bwMode="auto">
            <a:xfrm>
              <a:off x="4747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144" name="Rectangle 27"/>
            <p:cNvSpPr>
              <a:spLocks noChangeArrowheads="1"/>
            </p:cNvSpPr>
            <p:nvPr/>
          </p:nvSpPr>
          <p:spPr bwMode="auto">
            <a:xfrm>
              <a:off x="5871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145" name="Rectangle 28"/>
            <p:cNvSpPr>
              <a:spLocks noChangeArrowheads="1"/>
            </p:cNvSpPr>
            <p:nvPr/>
          </p:nvSpPr>
          <p:spPr bwMode="auto">
            <a:xfrm>
              <a:off x="5871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146" name="Rectangle 29"/>
            <p:cNvSpPr>
              <a:spLocks noChangeArrowheads="1"/>
            </p:cNvSpPr>
            <p:nvPr/>
          </p:nvSpPr>
          <p:spPr bwMode="auto">
            <a:xfrm>
              <a:off x="5871" y="3761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147" name="Rectangle 30"/>
            <p:cNvSpPr>
              <a:spLocks noChangeArrowheads="1"/>
            </p:cNvSpPr>
            <p:nvPr/>
          </p:nvSpPr>
          <p:spPr bwMode="auto">
            <a:xfrm>
              <a:off x="6246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baseline="30000">
                  <a:solidFill>
                    <a:srgbClr val="000000"/>
                  </a:solidFill>
                </a:rPr>
                <a:t>8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148" name="Rectangle 31"/>
            <p:cNvSpPr>
              <a:spLocks noChangeArrowheads="1"/>
            </p:cNvSpPr>
            <p:nvPr/>
          </p:nvSpPr>
          <p:spPr bwMode="auto">
            <a:xfrm>
              <a:off x="6246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149" name="Rectangle 32"/>
            <p:cNvSpPr>
              <a:spLocks noChangeArrowheads="1"/>
            </p:cNvSpPr>
            <p:nvPr/>
          </p:nvSpPr>
          <p:spPr bwMode="auto">
            <a:xfrm>
              <a:off x="6246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150" name="Rectangle 33"/>
            <p:cNvSpPr>
              <a:spLocks noChangeArrowheads="1"/>
            </p:cNvSpPr>
            <p:nvPr/>
          </p:nvSpPr>
          <p:spPr bwMode="auto">
            <a:xfrm>
              <a:off x="6246" y="3761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151" name="Rectangle 34"/>
            <p:cNvSpPr>
              <a:spLocks noChangeArrowheads="1"/>
            </p:cNvSpPr>
            <p:nvPr/>
          </p:nvSpPr>
          <p:spPr bwMode="auto">
            <a:xfrm>
              <a:off x="6246" y="4142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152" name="Rectangle 35"/>
            <p:cNvSpPr>
              <a:spLocks noChangeArrowheads="1"/>
            </p:cNvSpPr>
            <p:nvPr/>
          </p:nvSpPr>
          <p:spPr bwMode="auto">
            <a:xfrm>
              <a:off x="6620" y="2999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153" name="Rectangle 36"/>
            <p:cNvSpPr>
              <a:spLocks noChangeArrowheads="1"/>
            </p:cNvSpPr>
            <p:nvPr/>
          </p:nvSpPr>
          <p:spPr bwMode="auto">
            <a:xfrm>
              <a:off x="6620" y="1855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baseline="30000">
                  <a:solidFill>
                    <a:srgbClr val="000000"/>
                  </a:solidFill>
                </a:rPr>
                <a:t>9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154" name="Rectangle 37"/>
            <p:cNvSpPr>
              <a:spLocks noChangeArrowheads="1"/>
            </p:cNvSpPr>
            <p:nvPr/>
          </p:nvSpPr>
          <p:spPr bwMode="auto">
            <a:xfrm>
              <a:off x="6620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155" name="Rectangle 38"/>
            <p:cNvSpPr>
              <a:spLocks noChangeArrowheads="1"/>
            </p:cNvSpPr>
            <p:nvPr/>
          </p:nvSpPr>
          <p:spPr bwMode="auto">
            <a:xfrm>
              <a:off x="6995" y="2236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baseline="30000">
                  <a:solidFill>
                    <a:srgbClr val="000000"/>
                  </a:solidFill>
                </a:rPr>
                <a:t>10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156" name="Rectangle 39"/>
            <p:cNvSpPr>
              <a:spLocks noChangeArrowheads="1"/>
            </p:cNvSpPr>
            <p:nvPr/>
          </p:nvSpPr>
          <p:spPr bwMode="auto">
            <a:xfrm>
              <a:off x="6995" y="2999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157" name="Rectangle 40"/>
            <p:cNvSpPr>
              <a:spLocks noChangeArrowheads="1"/>
            </p:cNvSpPr>
            <p:nvPr/>
          </p:nvSpPr>
          <p:spPr bwMode="auto">
            <a:xfrm>
              <a:off x="6995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158" name="Rectangle 41"/>
            <p:cNvSpPr>
              <a:spLocks noChangeArrowheads="1"/>
            </p:cNvSpPr>
            <p:nvPr/>
          </p:nvSpPr>
          <p:spPr bwMode="auto">
            <a:xfrm>
              <a:off x="4747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159" name="Rectangle 42"/>
            <p:cNvSpPr>
              <a:spLocks noChangeArrowheads="1"/>
            </p:cNvSpPr>
            <p:nvPr/>
          </p:nvSpPr>
          <p:spPr bwMode="auto">
            <a:xfrm>
              <a:off x="3248" y="2236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160" name="Rectangle 43"/>
            <p:cNvSpPr>
              <a:spLocks noChangeArrowheads="1"/>
            </p:cNvSpPr>
            <p:nvPr/>
          </p:nvSpPr>
          <p:spPr bwMode="auto">
            <a:xfrm>
              <a:off x="3248" y="1855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2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161" name="Rectangle 44"/>
            <p:cNvSpPr>
              <a:spLocks noChangeArrowheads="1"/>
            </p:cNvSpPr>
            <p:nvPr/>
          </p:nvSpPr>
          <p:spPr bwMode="auto">
            <a:xfrm>
              <a:off x="3248" y="3380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162" name="Rectangle 45"/>
            <p:cNvSpPr>
              <a:spLocks noChangeArrowheads="1"/>
            </p:cNvSpPr>
            <p:nvPr/>
          </p:nvSpPr>
          <p:spPr bwMode="auto">
            <a:xfrm>
              <a:off x="3248" y="2999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163" name="Rectangle 46"/>
            <p:cNvSpPr>
              <a:spLocks noChangeArrowheads="1"/>
            </p:cNvSpPr>
            <p:nvPr/>
          </p:nvSpPr>
          <p:spPr bwMode="auto">
            <a:xfrm>
              <a:off x="3248" y="3761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164" name="Rectangle 47"/>
            <p:cNvSpPr>
              <a:spLocks noChangeArrowheads="1"/>
            </p:cNvSpPr>
            <p:nvPr/>
          </p:nvSpPr>
          <p:spPr bwMode="auto">
            <a:xfrm>
              <a:off x="4747" y="3761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165" name="Rectangle 48"/>
            <p:cNvSpPr>
              <a:spLocks noChangeArrowheads="1"/>
            </p:cNvSpPr>
            <p:nvPr/>
          </p:nvSpPr>
          <p:spPr bwMode="auto">
            <a:xfrm>
              <a:off x="6246" y="4524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47107" name="WordArt 49"/>
          <p:cNvSpPr>
            <a:spLocks noChangeArrowheads="1" noChangeShapeType="1" noTextEdit="1"/>
          </p:cNvSpPr>
          <p:nvPr/>
        </p:nvSpPr>
        <p:spPr bwMode="auto">
          <a:xfrm>
            <a:off x="1258888" y="1844675"/>
            <a:ext cx="2889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ё</a:t>
            </a:r>
          </a:p>
        </p:txBody>
      </p:sp>
      <p:sp>
        <p:nvSpPr>
          <p:cNvPr id="47108" name="WordArt 50"/>
          <p:cNvSpPr>
            <a:spLocks noChangeArrowheads="1" noChangeShapeType="1" noTextEdit="1"/>
          </p:cNvSpPr>
          <p:nvPr/>
        </p:nvSpPr>
        <p:spPr bwMode="auto">
          <a:xfrm>
            <a:off x="1908175" y="1341438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у</a:t>
            </a:r>
          </a:p>
        </p:txBody>
      </p:sp>
      <p:sp>
        <p:nvSpPr>
          <p:cNvPr id="47109" name="WordArt 51"/>
          <p:cNvSpPr>
            <a:spLocks noChangeArrowheads="1" noChangeShapeType="1" noTextEdit="1"/>
          </p:cNvSpPr>
          <p:nvPr/>
        </p:nvSpPr>
        <p:spPr bwMode="auto">
          <a:xfrm>
            <a:off x="1908175" y="1916113"/>
            <a:ext cx="287338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л</a:t>
            </a:r>
          </a:p>
        </p:txBody>
      </p:sp>
      <p:sp>
        <p:nvSpPr>
          <p:cNvPr id="47110" name="WordArt 52"/>
          <p:cNvSpPr>
            <a:spLocks noChangeArrowheads="1" noChangeShapeType="1" noTextEdit="1"/>
          </p:cNvSpPr>
          <p:nvPr/>
        </p:nvSpPr>
        <p:spPr bwMode="auto">
          <a:xfrm>
            <a:off x="1908175" y="3141663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т</a:t>
            </a:r>
          </a:p>
        </p:txBody>
      </p:sp>
      <p:sp>
        <p:nvSpPr>
          <p:cNvPr id="47111" name="WordArt 53"/>
          <p:cNvSpPr>
            <a:spLocks noChangeArrowheads="1" noChangeShapeType="1" noTextEdit="1"/>
          </p:cNvSpPr>
          <p:nvPr/>
        </p:nvSpPr>
        <p:spPr bwMode="auto">
          <a:xfrm>
            <a:off x="1908175" y="3716338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к</a:t>
            </a:r>
          </a:p>
        </p:txBody>
      </p:sp>
      <p:sp>
        <p:nvSpPr>
          <p:cNvPr id="47112" name="WordArt 54"/>
          <p:cNvSpPr>
            <a:spLocks noChangeArrowheads="1" noChangeShapeType="1" noTextEdit="1"/>
          </p:cNvSpPr>
          <p:nvPr/>
        </p:nvSpPr>
        <p:spPr bwMode="auto">
          <a:xfrm>
            <a:off x="1908175" y="4365625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а</a:t>
            </a:r>
          </a:p>
        </p:txBody>
      </p:sp>
      <p:sp>
        <p:nvSpPr>
          <p:cNvPr id="47113" name="WordArt 55"/>
          <p:cNvSpPr>
            <a:spLocks noChangeArrowheads="1" noChangeShapeType="1" noTextEdit="1"/>
          </p:cNvSpPr>
          <p:nvPr/>
        </p:nvSpPr>
        <p:spPr bwMode="auto">
          <a:xfrm>
            <a:off x="2484438" y="692150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к</a:t>
            </a:r>
          </a:p>
        </p:txBody>
      </p:sp>
      <p:sp>
        <p:nvSpPr>
          <p:cNvPr id="47114" name="WordArt 56"/>
          <p:cNvSpPr>
            <a:spLocks noChangeArrowheads="1" noChangeShapeType="1" noTextEdit="1"/>
          </p:cNvSpPr>
          <p:nvPr/>
        </p:nvSpPr>
        <p:spPr bwMode="auto">
          <a:xfrm>
            <a:off x="2484438" y="1268413"/>
            <a:ext cx="28733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р</a:t>
            </a:r>
          </a:p>
        </p:txBody>
      </p:sp>
      <p:sp>
        <p:nvSpPr>
          <p:cNvPr id="47115" name="WordArt 57"/>
          <p:cNvSpPr>
            <a:spLocks noChangeArrowheads="1" noChangeShapeType="1" noTextEdit="1"/>
          </p:cNvSpPr>
          <p:nvPr/>
        </p:nvSpPr>
        <p:spPr bwMode="auto">
          <a:xfrm>
            <a:off x="2484438" y="1916113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о</a:t>
            </a:r>
          </a:p>
        </p:txBody>
      </p:sp>
      <p:sp>
        <p:nvSpPr>
          <p:cNvPr id="47116" name="WordArt 58"/>
          <p:cNvSpPr>
            <a:spLocks noChangeArrowheads="1" noChangeShapeType="1" noTextEdit="1"/>
          </p:cNvSpPr>
          <p:nvPr/>
        </p:nvSpPr>
        <p:spPr bwMode="auto">
          <a:xfrm>
            <a:off x="3132138" y="1844675"/>
            <a:ext cx="287337" cy="430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б</a:t>
            </a:r>
          </a:p>
        </p:txBody>
      </p:sp>
      <p:sp>
        <p:nvSpPr>
          <p:cNvPr id="47117" name="WordArt 59"/>
          <p:cNvSpPr>
            <a:spLocks noChangeArrowheads="1" noChangeShapeType="1" noTextEdit="1"/>
          </p:cNvSpPr>
          <p:nvPr/>
        </p:nvSpPr>
        <p:spPr bwMode="auto">
          <a:xfrm>
            <a:off x="3132138" y="3141663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л</a:t>
            </a:r>
          </a:p>
        </p:txBody>
      </p:sp>
      <p:sp>
        <p:nvSpPr>
          <p:cNvPr id="47118" name="WordArt 60"/>
          <p:cNvSpPr>
            <a:spLocks noChangeArrowheads="1" noChangeShapeType="1" noTextEdit="1"/>
          </p:cNvSpPr>
          <p:nvPr/>
        </p:nvSpPr>
        <p:spPr bwMode="auto">
          <a:xfrm>
            <a:off x="3132138" y="3716338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к</a:t>
            </a:r>
          </a:p>
        </p:txBody>
      </p:sp>
      <p:sp>
        <p:nvSpPr>
          <p:cNvPr id="47119" name="WordArt 61"/>
          <p:cNvSpPr>
            <a:spLocks noChangeArrowheads="1" noChangeShapeType="1" noTextEdit="1"/>
          </p:cNvSpPr>
          <p:nvPr/>
        </p:nvSpPr>
        <p:spPr bwMode="auto">
          <a:xfrm>
            <a:off x="3132138" y="4365625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421452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 noChangeAspect="1"/>
          </p:cNvGrpSpPr>
          <p:nvPr/>
        </p:nvGrpSpPr>
        <p:grpSpPr bwMode="auto">
          <a:xfrm>
            <a:off x="250825" y="333375"/>
            <a:ext cx="8569325" cy="5748338"/>
            <a:chOff x="2366" y="1347"/>
            <a:chExt cx="5171" cy="3561"/>
          </a:xfrm>
        </p:grpSpPr>
        <p:sp>
          <p:nvSpPr>
            <p:cNvPr id="48147" name="AutoShape 3"/>
            <p:cNvSpPr>
              <a:spLocks noChangeAspect="1" noChangeArrowheads="1"/>
            </p:cNvSpPr>
            <p:nvPr/>
          </p:nvSpPr>
          <p:spPr bwMode="auto">
            <a:xfrm>
              <a:off x="2366" y="1347"/>
              <a:ext cx="5171" cy="3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48" name="Rectangle 4"/>
            <p:cNvSpPr>
              <a:spLocks noChangeArrowheads="1"/>
            </p:cNvSpPr>
            <p:nvPr/>
          </p:nvSpPr>
          <p:spPr bwMode="auto">
            <a:xfrm>
              <a:off x="2874" y="2618"/>
              <a:ext cx="374" cy="381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Ж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8149" name="Rectangle 5"/>
            <p:cNvSpPr>
              <a:spLocks noChangeArrowheads="1"/>
            </p:cNvSpPr>
            <p:nvPr/>
          </p:nvSpPr>
          <p:spPr bwMode="auto">
            <a:xfrm>
              <a:off x="3248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И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8150" name="Rectangle 6"/>
            <p:cNvSpPr>
              <a:spLocks noChangeArrowheads="1"/>
            </p:cNvSpPr>
            <p:nvPr/>
          </p:nvSpPr>
          <p:spPr bwMode="auto">
            <a:xfrm>
              <a:off x="3623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Т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8151" name="Rectangle 7"/>
            <p:cNvSpPr>
              <a:spLocks noChangeArrowheads="1"/>
            </p:cNvSpPr>
            <p:nvPr/>
          </p:nvSpPr>
          <p:spPr bwMode="auto">
            <a:xfrm>
              <a:off x="3998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Е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8152" name="Rectangle 8"/>
            <p:cNvSpPr>
              <a:spLocks noChangeArrowheads="1"/>
            </p:cNvSpPr>
            <p:nvPr/>
          </p:nvSpPr>
          <p:spPr bwMode="auto">
            <a:xfrm>
              <a:off x="4372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Л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8153" name="Rectangle 9"/>
            <p:cNvSpPr>
              <a:spLocks noChangeArrowheads="1"/>
            </p:cNvSpPr>
            <p:nvPr/>
          </p:nvSpPr>
          <p:spPr bwMode="auto">
            <a:xfrm>
              <a:off x="4747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И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8154" name="Rectangle 10"/>
            <p:cNvSpPr>
              <a:spLocks noChangeArrowheads="1"/>
            </p:cNvSpPr>
            <p:nvPr/>
          </p:nvSpPr>
          <p:spPr bwMode="auto">
            <a:xfrm>
              <a:off x="5871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Л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8155" name="Rectangle 11"/>
            <p:cNvSpPr>
              <a:spLocks noChangeArrowheads="1"/>
            </p:cNvSpPr>
            <p:nvPr/>
          </p:nvSpPr>
          <p:spPr bwMode="auto">
            <a:xfrm>
              <a:off x="6246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Е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8156" name="Rectangle 12"/>
            <p:cNvSpPr>
              <a:spLocks noChangeArrowheads="1"/>
            </p:cNvSpPr>
            <p:nvPr/>
          </p:nvSpPr>
          <p:spPr bwMode="auto">
            <a:xfrm>
              <a:off x="6620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С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8157" name="Rectangle 13"/>
            <p:cNvSpPr>
              <a:spLocks noChangeArrowheads="1"/>
            </p:cNvSpPr>
            <p:nvPr/>
          </p:nvSpPr>
          <p:spPr bwMode="auto">
            <a:xfrm>
              <a:off x="6995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А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8158" name="Rectangle 14"/>
            <p:cNvSpPr>
              <a:spLocks noChangeArrowheads="1"/>
            </p:cNvSpPr>
            <p:nvPr/>
          </p:nvSpPr>
          <p:spPr bwMode="auto">
            <a:xfrm>
              <a:off x="3623" y="2236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59" name="Rectangle 15"/>
            <p:cNvSpPr>
              <a:spLocks noChangeArrowheads="1"/>
            </p:cNvSpPr>
            <p:nvPr/>
          </p:nvSpPr>
          <p:spPr bwMode="auto">
            <a:xfrm>
              <a:off x="2874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1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60" name="Rectangle 16"/>
            <p:cNvSpPr>
              <a:spLocks noChangeArrowheads="1"/>
            </p:cNvSpPr>
            <p:nvPr/>
          </p:nvSpPr>
          <p:spPr bwMode="auto">
            <a:xfrm>
              <a:off x="3623" y="1855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61" name="Rectangle 17"/>
            <p:cNvSpPr>
              <a:spLocks noChangeArrowheads="1"/>
            </p:cNvSpPr>
            <p:nvPr/>
          </p:nvSpPr>
          <p:spPr bwMode="auto">
            <a:xfrm>
              <a:off x="3623" y="1474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3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62" name="Rectangle 18"/>
            <p:cNvSpPr>
              <a:spLocks noChangeArrowheads="1"/>
            </p:cNvSpPr>
            <p:nvPr/>
          </p:nvSpPr>
          <p:spPr bwMode="auto">
            <a:xfrm>
              <a:off x="3998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4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63" name="Rectangle 19"/>
            <p:cNvSpPr>
              <a:spLocks noChangeArrowheads="1"/>
            </p:cNvSpPr>
            <p:nvPr/>
          </p:nvSpPr>
          <p:spPr bwMode="auto">
            <a:xfrm>
              <a:off x="3998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64" name="Rectangle 20"/>
            <p:cNvSpPr>
              <a:spLocks noChangeArrowheads="1"/>
            </p:cNvSpPr>
            <p:nvPr/>
          </p:nvSpPr>
          <p:spPr bwMode="auto">
            <a:xfrm>
              <a:off x="3998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65" name="Rectangle 21"/>
            <p:cNvSpPr>
              <a:spLocks noChangeArrowheads="1"/>
            </p:cNvSpPr>
            <p:nvPr/>
          </p:nvSpPr>
          <p:spPr bwMode="auto">
            <a:xfrm>
              <a:off x="3998" y="3761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66" name="Rectangle 22"/>
            <p:cNvSpPr>
              <a:spLocks noChangeArrowheads="1"/>
            </p:cNvSpPr>
            <p:nvPr/>
          </p:nvSpPr>
          <p:spPr bwMode="auto">
            <a:xfrm>
              <a:off x="4372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67" name="Rectangle 23"/>
            <p:cNvSpPr>
              <a:spLocks noChangeArrowheads="1"/>
            </p:cNvSpPr>
            <p:nvPr/>
          </p:nvSpPr>
          <p:spPr bwMode="auto">
            <a:xfrm>
              <a:off x="4372" y="1855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5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68" name="Rectangle 24"/>
            <p:cNvSpPr>
              <a:spLocks noChangeArrowheads="1"/>
            </p:cNvSpPr>
            <p:nvPr/>
          </p:nvSpPr>
          <p:spPr bwMode="auto">
            <a:xfrm>
              <a:off x="4372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69" name="Rectangle 25"/>
            <p:cNvSpPr>
              <a:spLocks noChangeArrowheads="1"/>
            </p:cNvSpPr>
            <p:nvPr/>
          </p:nvSpPr>
          <p:spPr bwMode="auto">
            <a:xfrm>
              <a:off x="4747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6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70" name="Rectangle 26"/>
            <p:cNvSpPr>
              <a:spLocks noChangeArrowheads="1"/>
            </p:cNvSpPr>
            <p:nvPr/>
          </p:nvSpPr>
          <p:spPr bwMode="auto">
            <a:xfrm>
              <a:off x="4747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71" name="Rectangle 27"/>
            <p:cNvSpPr>
              <a:spLocks noChangeArrowheads="1"/>
            </p:cNvSpPr>
            <p:nvPr/>
          </p:nvSpPr>
          <p:spPr bwMode="auto">
            <a:xfrm>
              <a:off x="5871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72" name="Rectangle 28"/>
            <p:cNvSpPr>
              <a:spLocks noChangeArrowheads="1"/>
            </p:cNvSpPr>
            <p:nvPr/>
          </p:nvSpPr>
          <p:spPr bwMode="auto">
            <a:xfrm>
              <a:off x="5871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73" name="Rectangle 29"/>
            <p:cNvSpPr>
              <a:spLocks noChangeArrowheads="1"/>
            </p:cNvSpPr>
            <p:nvPr/>
          </p:nvSpPr>
          <p:spPr bwMode="auto">
            <a:xfrm>
              <a:off x="5871" y="3761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74" name="Rectangle 30"/>
            <p:cNvSpPr>
              <a:spLocks noChangeArrowheads="1"/>
            </p:cNvSpPr>
            <p:nvPr/>
          </p:nvSpPr>
          <p:spPr bwMode="auto">
            <a:xfrm>
              <a:off x="6246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baseline="30000">
                  <a:solidFill>
                    <a:srgbClr val="000000"/>
                  </a:solidFill>
                </a:rPr>
                <a:t>8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75" name="Rectangle 31"/>
            <p:cNvSpPr>
              <a:spLocks noChangeArrowheads="1"/>
            </p:cNvSpPr>
            <p:nvPr/>
          </p:nvSpPr>
          <p:spPr bwMode="auto">
            <a:xfrm>
              <a:off x="6246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76" name="Rectangle 32"/>
            <p:cNvSpPr>
              <a:spLocks noChangeArrowheads="1"/>
            </p:cNvSpPr>
            <p:nvPr/>
          </p:nvSpPr>
          <p:spPr bwMode="auto">
            <a:xfrm>
              <a:off x="6246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77" name="Rectangle 33"/>
            <p:cNvSpPr>
              <a:spLocks noChangeArrowheads="1"/>
            </p:cNvSpPr>
            <p:nvPr/>
          </p:nvSpPr>
          <p:spPr bwMode="auto">
            <a:xfrm>
              <a:off x="6246" y="3761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78" name="Rectangle 34"/>
            <p:cNvSpPr>
              <a:spLocks noChangeArrowheads="1"/>
            </p:cNvSpPr>
            <p:nvPr/>
          </p:nvSpPr>
          <p:spPr bwMode="auto">
            <a:xfrm>
              <a:off x="6246" y="4142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79" name="Rectangle 35"/>
            <p:cNvSpPr>
              <a:spLocks noChangeArrowheads="1"/>
            </p:cNvSpPr>
            <p:nvPr/>
          </p:nvSpPr>
          <p:spPr bwMode="auto">
            <a:xfrm>
              <a:off x="6620" y="2999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80" name="Rectangle 36"/>
            <p:cNvSpPr>
              <a:spLocks noChangeArrowheads="1"/>
            </p:cNvSpPr>
            <p:nvPr/>
          </p:nvSpPr>
          <p:spPr bwMode="auto">
            <a:xfrm>
              <a:off x="6620" y="1855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baseline="30000">
                  <a:solidFill>
                    <a:srgbClr val="000000"/>
                  </a:solidFill>
                </a:rPr>
                <a:t>9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81" name="Rectangle 37"/>
            <p:cNvSpPr>
              <a:spLocks noChangeArrowheads="1"/>
            </p:cNvSpPr>
            <p:nvPr/>
          </p:nvSpPr>
          <p:spPr bwMode="auto">
            <a:xfrm>
              <a:off x="6620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82" name="Rectangle 38"/>
            <p:cNvSpPr>
              <a:spLocks noChangeArrowheads="1"/>
            </p:cNvSpPr>
            <p:nvPr/>
          </p:nvSpPr>
          <p:spPr bwMode="auto">
            <a:xfrm>
              <a:off x="6995" y="2236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baseline="30000">
                  <a:solidFill>
                    <a:srgbClr val="000000"/>
                  </a:solidFill>
                </a:rPr>
                <a:t>10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83" name="Rectangle 39"/>
            <p:cNvSpPr>
              <a:spLocks noChangeArrowheads="1"/>
            </p:cNvSpPr>
            <p:nvPr/>
          </p:nvSpPr>
          <p:spPr bwMode="auto">
            <a:xfrm>
              <a:off x="6995" y="2999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84" name="Rectangle 40"/>
            <p:cNvSpPr>
              <a:spLocks noChangeArrowheads="1"/>
            </p:cNvSpPr>
            <p:nvPr/>
          </p:nvSpPr>
          <p:spPr bwMode="auto">
            <a:xfrm>
              <a:off x="6995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85" name="Rectangle 41"/>
            <p:cNvSpPr>
              <a:spLocks noChangeArrowheads="1"/>
            </p:cNvSpPr>
            <p:nvPr/>
          </p:nvSpPr>
          <p:spPr bwMode="auto">
            <a:xfrm>
              <a:off x="4747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86" name="Rectangle 42"/>
            <p:cNvSpPr>
              <a:spLocks noChangeArrowheads="1"/>
            </p:cNvSpPr>
            <p:nvPr/>
          </p:nvSpPr>
          <p:spPr bwMode="auto">
            <a:xfrm>
              <a:off x="3248" y="2236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87" name="Rectangle 43"/>
            <p:cNvSpPr>
              <a:spLocks noChangeArrowheads="1"/>
            </p:cNvSpPr>
            <p:nvPr/>
          </p:nvSpPr>
          <p:spPr bwMode="auto">
            <a:xfrm>
              <a:off x="3248" y="1855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2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88" name="Rectangle 44"/>
            <p:cNvSpPr>
              <a:spLocks noChangeArrowheads="1"/>
            </p:cNvSpPr>
            <p:nvPr/>
          </p:nvSpPr>
          <p:spPr bwMode="auto">
            <a:xfrm>
              <a:off x="3248" y="3380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89" name="Rectangle 45"/>
            <p:cNvSpPr>
              <a:spLocks noChangeArrowheads="1"/>
            </p:cNvSpPr>
            <p:nvPr/>
          </p:nvSpPr>
          <p:spPr bwMode="auto">
            <a:xfrm>
              <a:off x="3248" y="2999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90" name="Rectangle 46"/>
            <p:cNvSpPr>
              <a:spLocks noChangeArrowheads="1"/>
            </p:cNvSpPr>
            <p:nvPr/>
          </p:nvSpPr>
          <p:spPr bwMode="auto">
            <a:xfrm>
              <a:off x="3248" y="3761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91" name="Rectangle 47"/>
            <p:cNvSpPr>
              <a:spLocks noChangeArrowheads="1"/>
            </p:cNvSpPr>
            <p:nvPr/>
          </p:nvSpPr>
          <p:spPr bwMode="auto">
            <a:xfrm>
              <a:off x="4747" y="3761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192" name="Rectangle 48"/>
            <p:cNvSpPr>
              <a:spLocks noChangeArrowheads="1"/>
            </p:cNvSpPr>
            <p:nvPr/>
          </p:nvSpPr>
          <p:spPr bwMode="auto">
            <a:xfrm>
              <a:off x="6246" y="4524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48131" name="WordArt 49"/>
          <p:cNvSpPr>
            <a:spLocks noChangeArrowheads="1" noChangeShapeType="1" noTextEdit="1"/>
          </p:cNvSpPr>
          <p:nvPr/>
        </p:nvSpPr>
        <p:spPr bwMode="auto">
          <a:xfrm>
            <a:off x="1258888" y="1844675"/>
            <a:ext cx="2889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ё</a:t>
            </a:r>
          </a:p>
        </p:txBody>
      </p:sp>
      <p:sp>
        <p:nvSpPr>
          <p:cNvPr id="48132" name="WordArt 50"/>
          <p:cNvSpPr>
            <a:spLocks noChangeArrowheads="1" noChangeShapeType="1" noTextEdit="1"/>
          </p:cNvSpPr>
          <p:nvPr/>
        </p:nvSpPr>
        <p:spPr bwMode="auto">
          <a:xfrm>
            <a:off x="1908175" y="1341438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у</a:t>
            </a:r>
          </a:p>
        </p:txBody>
      </p:sp>
      <p:sp>
        <p:nvSpPr>
          <p:cNvPr id="48133" name="WordArt 51"/>
          <p:cNvSpPr>
            <a:spLocks noChangeArrowheads="1" noChangeShapeType="1" noTextEdit="1"/>
          </p:cNvSpPr>
          <p:nvPr/>
        </p:nvSpPr>
        <p:spPr bwMode="auto">
          <a:xfrm>
            <a:off x="1908175" y="1916113"/>
            <a:ext cx="287338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л</a:t>
            </a:r>
          </a:p>
        </p:txBody>
      </p:sp>
      <p:sp>
        <p:nvSpPr>
          <p:cNvPr id="48134" name="WordArt 52"/>
          <p:cNvSpPr>
            <a:spLocks noChangeArrowheads="1" noChangeShapeType="1" noTextEdit="1"/>
          </p:cNvSpPr>
          <p:nvPr/>
        </p:nvSpPr>
        <p:spPr bwMode="auto">
          <a:xfrm>
            <a:off x="1908175" y="3141663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т</a:t>
            </a:r>
          </a:p>
        </p:txBody>
      </p:sp>
      <p:sp>
        <p:nvSpPr>
          <p:cNvPr id="48135" name="WordArt 53"/>
          <p:cNvSpPr>
            <a:spLocks noChangeArrowheads="1" noChangeShapeType="1" noTextEdit="1"/>
          </p:cNvSpPr>
          <p:nvPr/>
        </p:nvSpPr>
        <p:spPr bwMode="auto">
          <a:xfrm>
            <a:off x="1908175" y="3716338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к</a:t>
            </a:r>
          </a:p>
        </p:txBody>
      </p:sp>
      <p:sp>
        <p:nvSpPr>
          <p:cNvPr id="48136" name="WordArt 54"/>
          <p:cNvSpPr>
            <a:spLocks noChangeArrowheads="1" noChangeShapeType="1" noTextEdit="1"/>
          </p:cNvSpPr>
          <p:nvPr/>
        </p:nvSpPr>
        <p:spPr bwMode="auto">
          <a:xfrm>
            <a:off x="1908175" y="4365625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а</a:t>
            </a:r>
          </a:p>
        </p:txBody>
      </p:sp>
      <p:sp>
        <p:nvSpPr>
          <p:cNvPr id="48137" name="WordArt 55"/>
          <p:cNvSpPr>
            <a:spLocks noChangeArrowheads="1" noChangeShapeType="1" noTextEdit="1"/>
          </p:cNvSpPr>
          <p:nvPr/>
        </p:nvSpPr>
        <p:spPr bwMode="auto">
          <a:xfrm>
            <a:off x="2484438" y="692150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к</a:t>
            </a:r>
          </a:p>
        </p:txBody>
      </p:sp>
      <p:sp>
        <p:nvSpPr>
          <p:cNvPr id="48138" name="WordArt 56"/>
          <p:cNvSpPr>
            <a:spLocks noChangeArrowheads="1" noChangeShapeType="1" noTextEdit="1"/>
          </p:cNvSpPr>
          <p:nvPr/>
        </p:nvSpPr>
        <p:spPr bwMode="auto">
          <a:xfrm>
            <a:off x="2484438" y="1268413"/>
            <a:ext cx="28733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р</a:t>
            </a:r>
          </a:p>
        </p:txBody>
      </p:sp>
      <p:sp>
        <p:nvSpPr>
          <p:cNvPr id="48139" name="WordArt 57"/>
          <p:cNvSpPr>
            <a:spLocks noChangeArrowheads="1" noChangeShapeType="1" noTextEdit="1"/>
          </p:cNvSpPr>
          <p:nvPr/>
        </p:nvSpPr>
        <p:spPr bwMode="auto">
          <a:xfrm>
            <a:off x="2484438" y="1916113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о</a:t>
            </a:r>
          </a:p>
        </p:txBody>
      </p:sp>
      <p:sp>
        <p:nvSpPr>
          <p:cNvPr id="48140" name="WordArt 58"/>
          <p:cNvSpPr>
            <a:spLocks noChangeArrowheads="1" noChangeShapeType="1" noTextEdit="1"/>
          </p:cNvSpPr>
          <p:nvPr/>
        </p:nvSpPr>
        <p:spPr bwMode="auto">
          <a:xfrm>
            <a:off x="3132138" y="1844675"/>
            <a:ext cx="287337" cy="430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б</a:t>
            </a:r>
          </a:p>
        </p:txBody>
      </p:sp>
      <p:sp>
        <p:nvSpPr>
          <p:cNvPr id="48141" name="WordArt 59"/>
          <p:cNvSpPr>
            <a:spLocks noChangeArrowheads="1" noChangeShapeType="1" noTextEdit="1"/>
          </p:cNvSpPr>
          <p:nvPr/>
        </p:nvSpPr>
        <p:spPr bwMode="auto">
          <a:xfrm>
            <a:off x="3132138" y="3141663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л</a:t>
            </a:r>
          </a:p>
        </p:txBody>
      </p:sp>
      <p:sp>
        <p:nvSpPr>
          <p:cNvPr id="48142" name="WordArt 60"/>
          <p:cNvSpPr>
            <a:spLocks noChangeArrowheads="1" noChangeShapeType="1" noTextEdit="1"/>
          </p:cNvSpPr>
          <p:nvPr/>
        </p:nvSpPr>
        <p:spPr bwMode="auto">
          <a:xfrm>
            <a:off x="3132138" y="3716338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к</a:t>
            </a:r>
          </a:p>
        </p:txBody>
      </p:sp>
      <p:sp>
        <p:nvSpPr>
          <p:cNvPr id="48143" name="WordArt 61"/>
          <p:cNvSpPr>
            <a:spLocks noChangeArrowheads="1" noChangeShapeType="1" noTextEdit="1"/>
          </p:cNvSpPr>
          <p:nvPr/>
        </p:nvSpPr>
        <p:spPr bwMode="auto">
          <a:xfrm>
            <a:off x="3132138" y="4365625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а</a:t>
            </a:r>
          </a:p>
        </p:txBody>
      </p:sp>
      <p:sp>
        <p:nvSpPr>
          <p:cNvPr id="48144" name="WordArt 62"/>
          <p:cNvSpPr>
            <a:spLocks noChangeArrowheads="1" noChangeShapeType="1" noTextEdit="1"/>
          </p:cNvSpPr>
          <p:nvPr/>
        </p:nvSpPr>
        <p:spPr bwMode="auto">
          <a:xfrm>
            <a:off x="3779838" y="1341438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в</a:t>
            </a:r>
          </a:p>
        </p:txBody>
      </p:sp>
      <p:sp>
        <p:nvSpPr>
          <p:cNvPr id="48145" name="WordArt 63"/>
          <p:cNvSpPr>
            <a:spLocks noChangeArrowheads="1" noChangeShapeType="1" noTextEdit="1"/>
          </p:cNvSpPr>
          <p:nvPr/>
        </p:nvSpPr>
        <p:spPr bwMode="auto">
          <a:xfrm>
            <a:off x="3779838" y="1916113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о</a:t>
            </a:r>
          </a:p>
        </p:txBody>
      </p:sp>
      <p:sp>
        <p:nvSpPr>
          <p:cNvPr id="48146" name="WordArt 64"/>
          <p:cNvSpPr>
            <a:spLocks noChangeArrowheads="1" noChangeShapeType="1" noTextEdit="1"/>
          </p:cNvSpPr>
          <p:nvPr/>
        </p:nvSpPr>
        <p:spPr bwMode="auto">
          <a:xfrm>
            <a:off x="3779838" y="3141663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к</a:t>
            </a:r>
          </a:p>
        </p:txBody>
      </p:sp>
    </p:spTree>
    <p:extLst>
      <p:ext uri="{BB962C8B-B14F-4D97-AF65-F5344CB8AC3E}">
        <p14:creationId xmlns:p14="http://schemas.microsoft.com/office/powerpoint/2010/main" val="102446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 noChangeAspect="1"/>
          </p:cNvGrpSpPr>
          <p:nvPr/>
        </p:nvGrpSpPr>
        <p:grpSpPr bwMode="auto">
          <a:xfrm>
            <a:off x="250825" y="333375"/>
            <a:ext cx="8569325" cy="5748338"/>
            <a:chOff x="2366" y="1347"/>
            <a:chExt cx="5171" cy="3561"/>
          </a:xfrm>
        </p:grpSpPr>
        <p:sp>
          <p:nvSpPr>
            <p:cNvPr id="49175" name="AutoShape 3"/>
            <p:cNvSpPr>
              <a:spLocks noChangeAspect="1" noChangeArrowheads="1"/>
            </p:cNvSpPr>
            <p:nvPr/>
          </p:nvSpPr>
          <p:spPr bwMode="auto">
            <a:xfrm>
              <a:off x="2366" y="1347"/>
              <a:ext cx="5171" cy="3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176" name="Rectangle 4"/>
            <p:cNvSpPr>
              <a:spLocks noChangeArrowheads="1"/>
            </p:cNvSpPr>
            <p:nvPr/>
          </p:nvSpPr>
          <p:spPr bwMode="auto">
            <a:xfrm>
              <a:off x="2874" y="2618"/>
              <a:ext cx="374" cy="381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Ж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9177" name="Rectangle 5"/>
            <p:cNvSpPr>
              <a:spLocks noChangeArrowheads="1"/>
            </p:cNvSpPr>
            <p:nvPr/>
          </p:nvSpPr>
          <p:spPr bwMode="auto">
            <a:xfrm>
              <a:off x="3248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И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9178" name="Rectangle 6"/>
            <p:cNvSpPr>
              <a:spLocks noChangeArrowheads="1"/>
            </p:cNvSpPr>
            <p:nvPr/>
          </p:nvSpPr>
          <p:spPr bwMode="auto">
            <a:xfrm>
              <a:off x="3623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Т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9179" name="Rectangle 7"/>
            <p:cNvSpPr>
              <a:spLocks noChangeArrowheads="1"/>
            </p:cNvSpPr>
            <p:nvPr/>
          </p:nvSpPr>
          <p:spPr bwMode="auto">
            <a:xfrm>
              <a:off x="3998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Е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9180" name="Rectangle 8"/>
            <p:cNvSpPr>
              <a:spLocks noChangeArrowheads="1"/>
            </p:cNvSpPr>
            <p:nvPr/>
          </p:nvSpPr>
          <p:spPr bwMode="auto">
            <a:xfrm>
              <a:off x="4372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Л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9181" name="Rectangle 9"/>
            <p:cNvSpPr>
              <a:spLocks noChangeArrowheads="1"/>
            </p:cNvSpPr>
            <p:nvPr/>
          </p:nvSpPr>
          <p:spPr bwMode="auto">
            <a:xfrm>
              <a:off x="4747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И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9182" name="Rectangle 10"/>
            <p:cNvSpPr>
              <a:spLocks noChangeArrowheads="1"/>
            </p:cNvSpPr>
            <p:nvPr/>
          </p:nvSpPr>
          <p:spPr bwMode="auto">
            <a:xfrm>
              <a:off x="5871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Л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9183" name="Rectangle 11"/>
            <p:cNvSpPr>
              <a:spLocks noChangeArrowheads="1"/>
            </p:cNvSpPr>
            <p:nvPr/>
          </p:nvSpPr>
          <p:spPr bwMode="auto">
            <a:xfrm>
              <a:off x="6246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Е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9184" name="Rectangle 12"/>
            <p:cNvSpPr>
              <a:spLocks noChangeArrowheads="1"/>
            </p:cNvSpPr>
            <p:nvPr/>
          </p:nvSpPr>
          <p:spPr bwMode="auto">
            <a:xfrm>
              <a:off x="6620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С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9185" name="Rectangle 13"/>
            <p:cNvSpPr>
              <a:spLocks noChangeArrowheads="1"/>
            </p:cNvSpPr>
            <p:nvPr/>
          </p:nvSpPr>
          <p:spPr bwMode="auto">
            <a:xfrm>
              <a:off x="6995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А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49186" name="Rectangle 14"/>
            <p:cNvSpPr>
              <a:spLocks noChangeArrowheads="1"/>
            </p:cNvSpPr>
            <p:nvPr/>
          </p:nvSpPr>
          <p:spPr bwMode="auto">
            <a:xfrm>
              <a:off x="3623" y="2236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187" name="Rectangle 15"/>
            <p:cNvSpPr>
              <a:spLocks noChangeArrowheads="1"/>
            </p:cNvSpPr>
            <p:nvPr/>
          </p:nvSpPr>
          <p:spPr bwMode="auto">
            <a:xfrm>
              <a:off x="2874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1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188" name="Rectangle 16"/>
            <p:cNvSpPr>
              <a:spLocks noChangeArrowheads="1"/>
            </p:cNvSpPr>
            <p:nvPr/>
          </p:nvSpPr>
          <p:spPr bwMode="auto">
            <a:xfrm>
              <a:off x="3623" y="1855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189" name="Rectangle 17"/>
            <p:cNvSpPr>
              <a:spLocks noChangeArrowheads="1"/>
            </p:cNvSpPr>
            <p:nvPr/>
          </p:nvSpPr>
          <p:spPr bwMode="auto">
            <a:xfrm>
              <a:off x="3623" y="1474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3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190" name="Rectangle 18"/>
            <p:cNvSpPr>
              <a:spLocks noChangeArrowheads="1"/>
            </p:cNvSpPr>
            <p:nvPr/>
          </p:nvSpPr>
          <p:spPr bwMode="auto">
            <a:xfrm>
              <a:off x="3998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4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191" name="Rectangle 19"/>
            <p:cNvSpPr>
              <a:spLocks noChangeArrowheads="1"/>
            </p:cNvSpPr>
            <p:nvPr/>
          </p:nvSpPr>
          <p:spPr bwMode="auto">
            <a:xfrm>
              <a:off x="3998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192" name="Rectangle 20"/>
            <p:cNvSpPr>
              <a:spLocks noChangeArrowheads="1"/>
            </p:cNvSpPr>
            <p:nvPr/>
          </p:nvSpPr>
          <p:spPr bwMode="auto">
            <a:xfrm>
              <a:off x="3998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193" name="Rectangle 21"/>
            <p:cNvSpPr>
              <a:spLocks noChangeArrowheads="1"/>
            </p:cNvSpPr>
            <p:nvPr/>
          </p:nvSpPr>
          <p:spPr bwMode="auto">
            <a:xfrm>
              <a:off x="3998" y="3761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194" name="Rectangle 22"/>
            <p:cNvSpPr>
              <a:spLocks noChangeArrowheads="1"/>
            </p:cNvSpPr>
            <p:nvPr/>
          </p:nvSpPr>
          <p:spPr bwMode="auto">
            <a:xfrm>
              <a:off x="4372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195" name="Rectangle 23"/>
            <p:cNvSpPr>
              <a:spLocks noChangeArrowheads="1"/>
            </p:cNvSpPr>
            <p:nvPr/>
          </p:nvSpPr>
          <p:spPr bwMode="auto">
            <a:xfrm>
              <a:off x="4372" y="1855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5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196" name="Rectangle 24"/>
            <p:cNvSpPr>
              <a:spLocks noChangeArrowheads="1"/>
            </p:cNvSpPr>
            <p:nvPr/>
          </p:nvSpPr>
          <p:spPr bwMode="auto">
            <a:xfrm>
              <a:off x="4372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197" name="Rectangle 25"/>
            <p:cNvSpPr>
              <a:spLocks noChangeArrowheads="1"/>
            </p:cNvSpPr>
            <p:nvPr/>
          </p:nvSpPr>
          <p:spPr bwMode="auto">
            <a:xfrm>
              <a:off x="4747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6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198" name="Rectangle 26"/>
            <p:cNvSpPr>
              <a:spLocks noChangeArrowheads="1"/>
            </p:cNvSpPr>
            <p:nvPr/>
          </p:nvSpPr>
          <p:spPr bwMode="auto">
            <a:xfrm>
              <a:off x="4747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199" name="Rectangle 27"/>
            <p:cNvSpPr>
              <a:spLocks noChangeArrowheads="1"/>
            </p:cNvSpPr>
            <p:nvPr/>
          </p:nvSpPr>
          <p:spPr bwMode="auto">
            <a:xfrm>
              <a:off x="5871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200" name="Rectangle 28"/>
            <p:cNvSpPr>
              <a:spLocks noChangeArrowheads="1"/>
            </p:cNvSpPr>
            <p:nvPr/>
          </p:nvSpPr>
          <p:spPr bwMode="auto">
            <a:xfrm>
              <a:off x="5871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201" name="Rectangle 29"/>
            <p:cNvSpPr>
              <a:spLocks noChangeArrowheads="1"/>
            </p:cNvSpPr>
            <p:nvPr/>
          </p:nvSpPr>
          <p:spPr bwMode="auto">
            <a:xfrm>
              <a:off x="5871" y="3761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202" name="Rectangle 30"/>
            <p:cNvSpPr>
              <a:spLocks noChangeArrowheads="1"/>
            </p:cNvSpPr>
            <p:nvPr/>
          </p:nvSpPr>
          <p:spPr bwMode="auto">
            <a:xfrm>
              <a:off x="6246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baseline="30000">
                  <a:solidFill>
                    <a:srgbClr val="000000"/>
                  </a:solidFill>
                </a:rPr>
                <a:t>8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203" name="Rectangle 31"/>
            <p:cNvSpPr>
              <a:spLocks noChangeArrowheads="1"/>
            </p:cNvSpPr>
            <p:nvPr/>
          </p:nvSpPr>
          <p:spPr bwMode="auto">
            <a:xfrm>
              <a:off x="6246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204" name="Rectangle 32"/>
            <p:cNvSpPr>
              <a:spLocks noChangeArrowheads="1"/>
            </p:cNvSpPr>
            <p:nvPr/>
          </p:nvSpPr>
          <p:spPr bwMode="auto">
            <a:xfrm>
              <a:off x="6246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205" name="Rectangle 33"/>
            <p:cNvSpPr>
              <a:spLocks noChangeArrowheads="1"/>
            </p:cNvSpPr>
            <p:nvPr/>
          </p:nvSpPr>
          <p:spPr bwMode="auto">
            <a:xfrm>
              <a:off x="6246" y="3761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206" name="Rectangle 34"/>
            <p:cNvSpPr>
              <a:spLocks noChangeArrowheads="1"/>
            </p:cNvSpPr>
            <p:nvPr/>
          </p:nvSpPr>
          <p:spPr bwMode="auto">
            <a:xfrm>
              <a:off x="6246" y="4142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207" name="Rectangle 35"/>
            <p:cNvSpPr>
              <a:spLocks noChangeArrowheads="1"/>
            </p:cNvSpPr>
            <p:nvPr/>
          </p:nvSpPr>
          <p:spPr bwMode="auto">
            <a:xfrm>
              <a:off x="6620" y="2999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208" name="Rectangle 36"/>
            <p:cNvSpPr>
              <a:spLocks noChangeArrowheads="1"/>
            </p:cNvSpPr>
            <p:nvPr/>
          </p:nvSpPr>
          <p:spPr bwMode="auto">
            <a:xfrm>
              <a:off x="6620" y="1855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baseline="30000">
                  <a:solidFill>
                    <a:srgbClr val="000000"/>
                  </a:solidFill>
                </a:rPr>
                <a:t>9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209" name="Rectangle 37"/>
            <p:cNvSpPr>
              <a:spLocks noChangeArrowheads="1"/>
            </p:cNvSpPr>
            <p:nvPr/>
          </p:nvSpPr>
          <p:spPr bwMode="auto">
            <a:xfrm>
              <a:off x="6620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210" name="Rectangle 38"/>
            <p:cNvSpPr>
              <a:spLocks noChangeArrowheads="1"/>
            </p:cNvSpPr>
            <p:nvPr/>
          </p:nvSpPr>
          <p:spPr bwMode="auto">
            <a:xfrm>
              <a:off x="6995" y="2236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baseline="30000">
                  <a:solidFill>
                    <a:srgbClr val="000000"/>
                  </a:solidFill>
                </a:rPr>
                <a:t>10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211" name="Rectangle 39"/>
            <p:cNvSpPr>
              <a:spLocks noChangeArrowheads="1"/>
            </p:cNvSpPr>
            <p:nvPr/>
          </p:nvSpPr>
          <p:spPr bwMode="auto">
            <a:xfrm>
              <a:off x="6995" y="2999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212" name="Rectangle 40"/>
            <p:cNvSpPr>
              <a:spLocks noChangeArrowheads="1"/>
            </p:cNvSpPr>
            <p:nvPr/>
          </p:nvSpPr>
          <p:spPr bwMode="auto">
            <a:xfrm>
              <a:off x="6995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213" name="Rectangle 41"/>
            <p:cNvSpPr>
              <a:spLocks noChangeArrowheads="1"/>
            </p:cNvSpPr>
            <p:nvPr/>
          </p:nvSpPr>
          <p:spPr bwMode="auto">
            <a:xfrm>
              <a:off x="4747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214" name="Rectangle 42"/>
            <p:cNvSpPr>
              <a:spLocks noChangeArrowheads="1"/>
            </p:cNvSpPr>
            <p:nvPr/>
          </p:nvSpPr>
          <p:spPr bwMode="auto">
            <a:xfrm>
              <a:off x="3248" y="2236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215" name="Rectangle 43"/>
            <p:cNvSpPr>
              <a:spLocks noChangeArrowheads="1"/>
            </p:cNvSpPr>
            <p:nvPr/>
          </p:nvSpPr>
          <p:spPr bwMode="auto">
            <a:xfrm>
              <a:off x="3248" y="1855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2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216" name="Rectangle 44"/>
            <p:cNvSpPr>
              <a:spLocks noChangeArrowheads="1"/>
            </p:cNvSpPr>
            <p:nvPr/>
          </p:nvSpPr>
          <p:spPr bwMode="auto">
            <a:xfrm>
              <a:off x="3248" y="3380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217" name="Rectangle 45"/>
            <p:cNvSpPr>
              <a:spLocks noChangeArrowheads="1"/>
            </p:cNvSpPr>
            <p:nvPr/>
          </p:nvSpPr>
          <p:spPr bwMode="auto">
            <a:xfrm>
              <a:off x="3248" y="2999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218" name="Rectangle 46"/>
            <p:cNvSpPr>
              <a:spLocks noChangeArrowheads="1"/>
            </p:cNvSpPr>
            <p:nvPr/>
          </p:nvSpPr>
          <p:spPr bwMode="auto">
            <a:xfrm>
              <a:off x="3248" y="3761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219" name="Rectangle 47"/>
            <p:cNvSpPr>
              <a:spLocks noChangeArrowheads="1"/>
            </p:cNvSpPr>
            <p:nvPr/>
          </p:nvSpPr>
          <p:spPr bwMode="auto">
            <a:xfrm>
              <a:off x="4747" y="3761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220" name="Rectangle 48"/>
            <p:cNvSpPr>
              <a:spLocks noChangeArrowheads="1"/>
            </p:cNvSpPr>
            <p:nvPr/>
          </p:nvSpPr>
          <p:spPr bwMode="auto">
            <a:xfrm>
              <a:off x="6246" y="4524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49155" name="WordArt 49"/>
          <p:cNvSpPr>
            <a:spLocks noChangeArrowheads="1" noChangeShapeType="1" noTextEdit="1"/>
          </p:cNvSpPr>
          <p:nvPr/>
        </p:nvSpPr>
        <p:spPr bwMode="auto">
          <a:xfrm>
            <a:off x="1258888" y="1844675"/>
            <a:ext cx="2889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ё</a:t>
            </a:r>
          </a:p>
        </p:txBody>
      </p:sp>
      <p:sp>
        <p:nvSpPr>
          <p:cNvPr id="49156" name="WordArt 50"/>
          <p:cNvSpPr>
            <a:spLocks noChangeArrowheads="1" noChangeShapeType="1" noTextEdit="1"/>
          </p:cNvSpPr>
          <p:nvPr/>
        </p:nvSpPr>
        <p:spPr bwMode="auto">
          <a:xfrm>
            <a:off x="1908175" y="1341438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у</a:t>
            </a:r>
          </a:p>
        </p:txBody>
      </p:sp>
      <p:sp>
        <p:nvSpPr>
          <p:cNvPr id="49157" name="WordArt 51"/>
          <p:cNvSpPr>
            <a:spLocks noChangeArrowheads="1" noChangeShapeType="1" noTextEdit="1"/>
          </p:cNvSpPr>
          <p:nvPr/>
        </p:nvSpPr>
        <p:spPr bwMode="auto">
          <a:xfrm>
            <a:off x="1908175" y="1916113"/>
            <a:ext cx="287338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л</a:t>
            </a:r>
          </a:p>
        </p:txBody>
      </p:sp>
      <p:sp>
        <p:nvSpPr>
          <p:cNvPr id="49158" name="WordArt 52"/>
          <p:cNvSpPr>
            <a:spLocks noChangeArrowheads="1" noChangeShapeType="1" noTextEdit="1"/>
          </p:cNvSpPr>
          <p:nvPr/>
        </p:nvSpPr>
        <p:spPr bwMode="auto">
          <a:xfrm>
            <a:off x="1908175" y="3141663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т</a:t>
            </a:r>
          </a:p>
        </p:txBody>
      </p:sp>
      <p:sp>
        <p:nvSpPr>
          <p:cNvPr id="49159" name="WordArt 53"/>
          <p:cNvSpPr>
            <a:spLocks noChangeArrowheads="1" noChangeShapeType="1" noTextEdit="1"/>
          </p:cNvSpPr>
          <p:nvPr/>
        </p:nvSpPr>
        <p:spPr bwMode="auto">
          <a:xfrm>
            <a:off x="1908175" y="3716338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к</a:t>
            </a:r>
          </a:p>
        </p:txBody>
      </p:sp>
      <p:sp>
        <p:nvSpPr>
          <p:cNvPr id="49160" name="WordArt 54"/>
          <p:cNvSpPr>
            <a:spLocks noChangeArrowheads="1" noChangeShapeType="1" noTextEdit="1"/>
          </p:cNvSpPr>
          <p:nvPr/>
        </p:nvSpPr>
        <p:spPr bwMode="auto">
          <a:xfrm>
            <a:off x="1908175" y="4365625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а</a:t>
            </a:r>
          </a:p>
        </p:txBody>
      </p:sp>
      <p:sp>
        <p:nvSpPr>
          <p:cNvPr id="49161" name="WordArt 55"/>
          <p:cNvSpPr>
            <a:spLocks noChangeArrowheads="1" noChangeShapeType="1" noTextEdit="1"/>
          </p:cNvSpPr>
          <p:nvPr/>
        </p:nvSpPr>
        <p:spPr bwMode="auto">
          <a:xfrm>
            <a:off x="2484438" y="692150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к</a:t>
            </a:r>
          </a:p>
        </p:txBody>
      </p:sp>
      <p:sp>
        <p:nvSpPr>
          <p:cNvPr id="49162" name="WordArt 56"/>
          <p:cNvSpPr>
            <a:spLocks noChangeArrowheads="1" noChangeShapeType="1" noTextEdit="1"/>
          </p:cNvSpPr>
          <p:nvPr/>
        </p:nvSpPr>
        <p:spPr bwMode="auto">
          <a:xfrm>
            <a:off x="2484438" y="1268413"/>
            <a:ext cx="28733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р</a:t>
            </a:r>
          </a:p>
        </p:txBody>
      </p:sp>
      <p:sp>
        <p:nvSpPr>
          <p:cNvPr id="49163" name="WordArt 57"/>
          <p:cNvSpPr>
            <a:spLocks noChangeArrowheads="1" noChangeShapeType="1" noTextEdit="1"/>
          </p:cNvSpPr>
          <p:nvPr/>
        </p:nvSpPr>
        <p:spPr bwMode="auto">
          <a:xfrm>
            <a:off x="2484438" y="1916113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о</a:t>
            </a:r>
          </a:p>
        </p:txBody>
      </p:sp>
      <p:sp>
        <p:nvSpPr>
          <p:cNvPr id="49164" name="WordArt 58"/>
          <p:cNvSpPr>
            <a:spLocks noChangeArrowheads="1" noChangeShapeType="1" noTextEdit="1"/>
          </p:cNvSpPr>
          <p:nvPr/>
        </p:nvSpPr>
        <p:spPr bwMode="auto">
          <a:xfrm>
            <a:off x="3132138" y="1844675"/>
            <a:ext cx="287337" cy="430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б</a:t>
            </a:r>
          </a:p>
        </p:txBody>
      </p:sp>
      <p:sp>
        <p:nvSpPr>
          <p:cNvPr id="49165" name="WordArt 59"/>
          <p:cNvSpPr>
            <a:spLocks noChangeArrowheads="1" noChangeShapeType="1" noTextEdit="1"/>
          </p:cNvSpPr>
          <p:nvPr/>
        </p:nvSpPr>
        <p:spPr bwMode="auto">
          <a:xfrm>
            <a:off x="3132138" y="3141663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л</a:t>
            </a:r>
          </a:p>
        </p:txBody>
      </p:sp>
      <p:sp>
        <p:nvSpPr>
          <p:cNvPr id="49166" name="WordArt 60"/>
          <p:cNvSpPr>
            <a:spLocks noChangeArrowheads="1" noChangeShapeType="1" noTextEdit="1"/>
          </p:cNvSpPr>
          <p:nvPr/>
        </p:nvSpPr>
        <p:spPr bwMode="auto">
          <a:xfrm>
            <a:off x="3132138" y="3716338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к</a:t>
            </a:r>
          </a:p>
        </p:txBody>
      </p:sp>
      <p:sp>
        <p:nvSpPr>
          <p:cNvPr id="49167" name="WordArt 61"/>
          <p:cNvSpPr>
            <a:spLocks noChangeArrowheads="1" noChangeShapeType="1" noTextEdit="1"/>
          </p:cNvSpPr>
          <p:nvPr/>
        </p:nvSpPr>
        <p:spPr bwMode="auto">
          <a:xfrm>
            <a:off x="3132138" y="4365625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а</a:t>
            </a:r>
          </a:p>
        </p:txBody>
      </p:sp>
      <p:sp>
        <p:nvSpPr>
          <p:cNvPr id="49168" name="WordArt 62"/>
          <p:cNvSpPr>
            <a:spLocks noChangeArrowheads="1" noChangeShapeType="1" noTextEdit="1"/>
          </p:cNvSpPr>
          <p:nvPr/>
        </p:nvSpPr>
        <p:spPr bwMode="auto">
          <a:xfrm>
            <a:off x="3779838" y="1341438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в</a:t>
            </a:r>
          </a:p>
        </p:txBody>
      </p:sp>
      <p:sp>
        <p:nvSpPr>
          <p:cNvPr id="49169" name="WordArt 63"/>
          <p:cNvSpPr>
            <a:spLocks noChangeArrowheads="1" noChangeShapeType="1" noTextEdit="1"/>
          </p:cNvSpPr>
          <p:nvPr/>
        </p:nvSpPr>
        <p:spPr bwMode="auto">
          <a:xfrm>
            <a:off x="3779838" y="1916113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о</a:t>
            </a:r>
          </a:p>
        </p:txBody>
      </p:sp>
      <p:sp>
        <p:nvSpPr>
          <p:cNvPr id="49170" name="WordArt 64"/>
          <p:cNvSpPr>
            <a:spLocks noChangeArrowheads="1" noChangeShapeType="1" noTextEdit="1"/>
          </p:cNvSpPr>
          <p:nvPr/>
        </p:nvSpPr>
        <p:spPr bwMode="auto">
          <a:xfrm>
            <a:off x="3779838" y="3141663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к</a:t>
            </a:r>
          </a:p>
        </p:txBody>
      </p:sp>
      <p:sp>
        <p:nvSpPr>
          <p:cNvPr id="49171" name="WordArt 65"/>
          <p:cNvSpPr>
            <a:spLocks noChangeArrowheads="1" noChangeShapeType="1" noTextEdit="1"/>
          </p:cNvSpPr>
          <p:nvPr/>
        </p:nvSpPr>
        <p:spPr bwMode="auto">
          <a:xfrm>
            <a:off x="4356100" y="1916113"/>
            <a:ext cx="360363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ф</a:t>
            </a:r>
          </a:p>
        </p:txBody>
      </p:sp>
      <p:sp>
        <p:nvSpPr>
          <p:cNvPr id="49172" name="WordArt 66"/>
          <p:cNvSpPr>
            <a:spLocks noChangeArrowheads="1" noChangeShapeType="1" noTextEdit="1"/>
          </p:cNvSpPr>
          <p:nvPr/>
        </p:nvSpPr>
        <p:spPr bwMode="auto">
          <a:xfrm>
            <a:off x="4356100" y="3141663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л</a:t>
            </a:r>
          </a:p>
        </p:txBody>
      </p:sp>
      <p:sp>
        <p:nvSpPr>
          <p:cNvPr id="49173" name="WordArt 67"/>
          <p:cNvSpPr>
            <a:spLocks noChangeArrowheads="1" noChangeShapeType="1" noTextEdit="1"/>
          </p:cNvSpPr>
          <p:nvPr/>
        </p:nvSpPr>
        <p:spPr bwMode="auto">
          <a:xfrm>
            <a:off x="4356100" y="3716338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и</a:t>
            </a:r>
          </a:p>
        </p:txBody>
      </p:sp>
      <p:sp>
        <p:nvSpPr>
          <p:cNvPr id="49174" name="WordArt 68"/>
          <p:cNvSpPr>
            <a:spLocks noChangeArrowheads="1" noChangeShapeType="1" noTextEdit="1"/>
          </p:cNvSpPr>
          <p:nvPr/>
        </p:nvSpPr>
        <p:spPr bwMode="auto">
          <a:xfrm>
            <a:off x="4356100" y="4365625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н</a:t>
            </a:r>
          </a:p>
        </p:txBody>
      </p:sp>
    </p:spTree>
    <p:extLst>
      <p:ext uri="{BB962C8B-B14F-4D97-AF65-F5344CB8AC3E}">
        <p14:creationId xmlns:p14="http://schemas.microsoft.com/office/powerpoint/2010/main" val="183009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3536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1 тур. «О каком звере идёт речь?»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7" y="1851346"/>
            <a:ext cx="8229600" cy="4361333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1800" dirty="0" smtClean="0"/>
              <a:t>1                                             2.                                          3.               3.</a:t>
            </a:r>
          </a:p>
          <a:p>
            <a:pPr>
              <a:buAutoNum type="arabicPeriod"/>
            </a:pPr>
            <a:endParaRPr lang="ru-RU" sz="1800" dirty="0"/>
          </a:p>
          <a:p>
            <a:pPr>
              <a:buAutoNum type="arabicPeriod"/>
            </a:pPr>
            <a:endParaRPr lang="ru-RU" sz="1800" dirty="0" smtClean="0"/>
          </a:p>
          <a:p>
            <a:pPr>
              <a:buAutoNum type="arabicPeriod"/>
            </a:pPr>
            <a:endParaRPr lang="ru-RU" sz="1800" dirty="0"/>
          </a:p>
          <a:p>
            <a:pPr>
              <a:buAutoNum type="arabicPeriod"/>
            </a:pPr>
            <a:endParaRPr lang="ru-RU" sz="1800" dirty="0" smtClean="0"/>
          </a:p>
          <a:p>
            <a:pPr>
              <a:buAutoNum type="arabicPeriod"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4.                                             5.                                              6.                                  </a:t>
            </a:r>
            <a:endParaRPr lang="ru-RU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64830"/>
            <a:ext cx="22002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39332"/>
            <a:ext cx="22002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749" y="4010758"/>
            <a:ext cx="21336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570" y="1736614"/>
            <a:ext cx="1905000" cy="177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933057"/>
            <a:ext cx="2160240" cy="171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64829"/>
            <a:ext cx="22002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0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 noChangeAspect="1"/>
          </p:cNvGrpSpPr>
          <p:nvPr/>
        </p:nvGrpSpPr>
        <p:grpSpPr bwMode="auto">
          <a:xfrm>
            <a:off x="250825" y="333375"/>
            <a:ext cx="8569325" cy="5748338"/>
            <a:chOff x="2366" y="1347"/>
            <a:chExt cx="5171" cy="3561"/>
          </a:xfrm>
        </p:grpSpPr>
        <p:sp>
          <p:nvSpPr>
            <p:cNvPr id="50202" name="AutoShape 3"/>
            <p:cNvSpPr>
              <a:spLocks noChangeAspect="1" noChangeArrowheads="1"/>
            </p:cNvSpPr>
            <p:nvPr/>
          </p:nvSpPr>
          <p:spPr bwMode="auto">
            <a:xfrm>
              <a:off x="2366" y="1347"/>
              <a:ext cx="5171" cy="3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203" name="Rectangle 4"/>
            <p:cNvSpPr>
              <a:spLocks noChangeArrowheads="1"/>
            </p:cNvSpPr>
            <p:nvPr/>
          </p:nvSpPr>
          <p:spPr bwMode="auto">
            <a:xfrm>
              <a:off x="2874" y="2618"/>
              <a:ext cx="374" cy="381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Ж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0204" name="Rectangle 5"/>
            <p:cNvSpPr>
              <a:spLocks noChangeArrowheads="1"/>
            </p:cNvSpPr>
            <p:nvPr/>
          </p:nvSpPr>
          <p:spPr bwMode="auto">
            <a:xfrm>
              <a:off x="3248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И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0205" name="Rectangle 6"/>
            <p:cNvSpPr>
              <a:spLocks noChangeArrowheads="1"/>
            </p:cNvSpPr>
            <p:nvPr/>
          </p:nvSpPr>
          <p:spPr bwMode="auto">
            <a:xfrm>
              <a:off x="3623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Т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0206" name="Rectangle 7"/>
            <p:cNvSpPr>
              <a:spLocks noChangeArrowheads="1"/>
            </p:cNvSpPr>
            <p:nvPr/>
          </p:nvSpPr>
          <p:spPr bwMode="auto">
            <a:xfrm>
              <a:off x="3998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Е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0207" name="Rectangle 8"/>
            <p:cNvSpPr>
              <a:spLocks noChangeArrowheads="1"/>
            </p:cNvSpPr>
            <p:nvPr/>
          </p:nvSpPr>
          <p:spPr bwMode="auto">
            <a:xfrm>
              <a:off x="4372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Л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0208" name="Rectangle 9"/>
            <p:cNvSpPr>
              <a:spLocks noChangeArrowheads="1"/>
            </p:cNvSpPr>
            <p:nvPr/>
          </p:nvSpPr>
          <p:spPr bwMode="auto">
            <a:xfrm>
              <a:off x="4747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И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0209" name="Rectangle 10"/>
            <p:cNvSpPr>
              <a:spLocks noChangeArrowheads="1"/>
            </p:cNvSpPr>
            <p:nvPr/>
          </p:nvSpPr>
          <p:spPr bwMode="auto">
            <a:xfrm>
              <a:off x="5871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Л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0210" name="Rectangle 11"/>
            <p:cNvSpPr>
              <a:spLocks noChangeArrowheads="1"/>
            </p:cNvSpPr>
            <p:nvPr/>
          </p:nvSpPr>
          <p:spPr bwMode="auto">
            <a:xfrm>
              <a:off x="6246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Е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0211" name="Rectangle 12"/>
            <p:cNvSpPr>
              <a:spLocks noChangeArrowheads="1"/>
            </p:cNvSpPr>
            <p:nvPr/>
          </p:nvSpPr>
          <p:spPr bwMode="auto">
            <a:xfrm>
              <a:off x="6620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С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0212" name="Rectangle 13"/>
            <p:cNvSpPr>
              <a:spLocks noChangeArrowheads="1"/>
            </p:cNvSpPr>
            <p:nvPr/>
          </p:nvSpPr>
          <p:spPr bwMode="auto">
            <a:xfrm>
              <a:off x="6995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А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0213" name="Rectangle 14"/>
            <p:cNvSpPr>
              <a:spLocks noChangeArrowheads="1"/>
            </p:cNvSpPr>
            <p:nvPr/>
          </p:nvSpPr>
          <p:spPr bwMode="auto">
            <a:xfrm>
              <a:off x="3623" y="2236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214" name="Rectangle 15"/>
            <p:cNvSpPr>
              <a:spLocks noChangeArrowheads="1"/>
            </p:cNvSpPr>
            <p:nvPr/>
          </p:nvSpPr>
          <p:spPr bwMode="auto">
            <a:xfrm>
              <a:off x="2874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1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215" name="Rectangle 16"/>
            <p:cNvSpPr>
              <a:spLocks noChangeArrowheads="1"/>
            </p:cNvSpPr>
            <p:nvPr/>
          </p:nvSpPr>
          <p:spPr bwMode="auto">
            <a:xfrm>
              <a:off x="3623" y="1855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216" name="Rectangle 17"/>
            <p:cNvSpPr>
              <a:spLocks noChangeArrowheads="1"/>
            </p:cNvSpPr>
            <p:nvPr/>
          </p:nvSpPr>
          <p:spPr bwMode="auto">
            <a:xfrm>
              <a:off x="3623" y="1474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3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217" name="Rectangle 18"/>
            <p:cNvSpPr>
              <a:spLocks noChangeArrowheads="1"/>
            </p:cNvSpPr>
            <p:nvPr/>
          </p:nvSpPr>
          <p:spPr bwMode="auto">
            <a:xfrm>
              <a:off x="3998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4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218" name="Rectangle 19"/>
            <p:cNvSpPr>
              <a:spLocks noChangeArrowheads="1"/>
            </p:cNvSpPr>
            <p:nvPr/>
          </p:nvSpPr>
          <p:spPr bwMode="auto">
            <a:xfrm>
              <a:off x="3998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219" name="Rectangle 20"/>
            <p:cNvSpPr>
              <a:spLocks noChangeArrowheads="1"/>
            </p:cNvSpPr>
            <p:nvPr/>
          </p:nvSpPr>
          <p:spPr bwMode="auto">
            <a:xfrm>
              <a:off x="3998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220" name="Rectangle 21"/>
            <p:cNvSpPr>
              <a:spLocks noChangeArrowheads="1"/>
            </p:cNvSpPr>
            <p:nvPr/>
          </p:nvSpPr>
          <p:spPr bwMode="auto">
            <a:xfrm>
              <a:off x="3998" y="3761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221" name="Rectangle 22"/>
            <p:cNvSpPr>
              <a:spLocks noChangeArrowheads="1"/>
            </p:cNvSpPr>
            <p:nvPr/>
          </p:nvSpPr>
          <p:spPr bwMode="auto">
            <a:xfrm>
              <a:off x="4372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222" name="Rectangle 23"/>
            <p:cNvSpPr>
              <a:spLocks noChangeArrowheads="1"/>
            </p:cNvSpPr>
            <p:nvPr/>
          </p:nvSpPr>
          <p:spPr bwMode="auto">
            <a:xfrm>
              <a:off x="4372" y="1855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5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223" name="Rectangle 24"/>
            <p:cNvSpPr>
              <a:spLocks noChangeArrowheads="1"/>
            </p:cNvSpPr>
            <p:nvPr/>
          </p:nvSpPr>
          <p:spPr bwMode="auto">
            <a:xfrm>
              <a:off x="4372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224" name="Rectangle 25"/>
            <p:cNvSpPr>
              <a:spLocks noChangeArrowheads="1"/>
            </p:cNvSpPr>
            <p:nvPr/>
          </p:nvSpPr>
          <p:spPr bwMode="auto">
            <a:xfrm>
              <a:off x="4747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6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225" name="Rectangle 26"/>
            <p:cNvSpPr>
              <a:spLocks noChangeArrowheads="1"/>
            </p:cNvSpPr>
            <p:nvPr/>
          </p:nvSpPr>
          <p:spPr bwMode="auto">
            <a:xfrm>
              <a:off x="4747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226" name="Rectangle 27"/>
            <p:cNvSpPr>
              <a:spLocks noChangeArrowheads="1"/>
            </p:cNvSpPr>
            <p:nvPr/>
          </p:nvSpPr>
          <p:spPr bwMode="auto">
            <a:xfrm>
              <a:off x="5871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227" name="Rectangle 28"/>
            <p:cNvSpPr>
              <a:spLocks noChangeArrowheads="1"/>
            </p:cNvSpPr>
            <p:nvPr/>
          </p:nvSpPr>
          <p:spPr bwMode="auto">
            <a:xfrm>
              <a:off x="5871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228" name="Rectangle 29"/>
            <p:cNvSpPr>
              <a:spLocks noChangeArrowheads="1"/>
            </p:cNvSpPr>
            <p:nvPr/>
          </p:nvSpPr>
          <p:spPr bwMode="auto">
            <a:xfrm>
              <a:off x="5871" y="3761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229" name="Rectangle 30"/>
            <p:cNvSpPr>
              <a:spLocks noChangeArrowheads="1"/>
            </p:cNvSpPr>
            <p:nvPr/>
          </p:nvSpPr>
          <p:spPr bwMode="auto">
            <a:xfrm>
              <a:off x="6246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baseline="30000">
                  <a:solidFill>
                    <a:srgbClr val="000000"/>
                  </a:solidFill>
                </a:rPr>
                <a:t>8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230" name="Rectangle 31"/>
            <p:cNvSpPr>
              <a:spLocks noChangeArrowheads="1"/>
            </p:cNvSpPr>
            <p:nvPr/>
          </p:nvSpPr>
          <p:spPr bwMode="auto">
            <a:xfrm>
              <a:off x="6246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231" name="Rectangle 32"/>
            <p:cNvSpPr>
              <a:spLocks noChangeArrowheads="1"/>
            </p:cNvSpPr>
            <p:nvPr/>
          </p:nvSpPr>
          <p:spPr bwMode="auto">
            <a:xfrm>
              <a:off x="6246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232" name="Rectangle 33"/>
            <p:cNvSpPr>
              <a:spLocks noChangeArrowheads="1"/>
            </p:cNvSpPr>
            <p:nvPr/>
          </p:nvSpPr>
          <p:spPr bwMode="auto">
            <a:xfrm>
              <a:off x="6246" y="3761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233" name="Rectangle 34"/>
            <p:cNvSpPr>
              <a:spLocks noChangeArrowheads="1"/>
            </p:cNvSpPr>
            <p:nvPr/>
          </p:nvSpPr>
          <p:spPr bwMode="auto">
            <a:xfrm>
              <a:off x="6246" y="4142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234" name="Rectangle 35"/>
            <p:cNvSpPr>
              <a:spLocks noChangeArrowheads="1"/>
            </p:cNvSpPr>
            <p:nvPr/>
          </p:nvSpPr>
          <p:spPr bwMode="auto">
            <a:xfrm>
              <a:off x="6620" y="2999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235" name="Rectangle 36"/>
            <p:cNvSpPr>
              <a:spLocks noChangeArrowheads="1"/>
            </p:cNvSpPr>
            <p:nvPr/>
          </p:nvSpPr>
          <p:spPr bwMode="auto">
            <a:xfrm>
              <a:off x="6620" y="1855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baseline="30000">
                  <a:solidFill>
                    <a:srgbClr val="000000"/>
                  </a:solidFill>
                </a:rPr>
                <a:t>9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236" name="Rectangle 37"/>
            <p:cNvSpPr>
              <a:spLocks noChangeArrowheads="1"/>
            </p:cNvSpPr>
            <p:nvPr/>
          </p:nvSpPr>
          <p:spPr bwMode="auto">
            <a:xfrm>
              <a:off x="6620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237" name="Rectangle 38"/>
            <p:cNvSpPr>
              <a:spLocks noChangeArrowheads="1"/>
            </p:cNvSpPr>
            <p:nvPr/>
          </p:nvSpPr>
          <p:spPr bwMode="auto">
            <a:xfrm>
              <a:off x="6995" y="2236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baseline="30000">
                  <a:solidFill>
                    <a:srgbClr val="000000"/>
                  </a:solidFill>
                </a:rPr>
                <a:t>10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238" name="Rectangle 39"/>
            <p:cNvSpPr>
              <a:spLocks noChangeArrowheads="1"/>
            </p:cNvSpPr>
            <p:nvPr/>
          </p:nvSpPr>
          <p:spPr bwMode="auto">
            <a:xfrm>
              <a:off x="6995" y="2999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239" name="Rectangle 40"/>
            <p:cNvSpPr>
              <a:spLocks noChangeArrowheads="1"/>
            </p:cNvSpPr>
            <p:nvPr/>
          </p:nvSpPr>
          <p:spPr bwMode="auto">
            <a:xfrm>
              <a:off x="6995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240" name="Rectangle 41"/>
            <p:cNvSpPr>
              <a:spLocks noChangeArrowheads="1"/>
            </p:cNvSpPr>
            <p:nvPr/>
          </p:nvSpPr>
          <p:spPr bwMode="auto">
            <a:xfrm>
              <a:off x="4747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241" name="Rectangle 42"/>
            <p:cNvSpPr>
              <a:spLocks noChangeArrowheads="1"/>
            </p:cNvSpPr>
            <p:nvPr/>
          </p:nvSpPr>
          <p:spPr bwMode="auto">
            <a:xfrm>
              <a:off x="3248" y="2236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242" name="Rectangle 43"/>
            <p:cNvSpPr>
              <a:spLocks noChangeArrowheads="1"/>
            </p:cNvSpPr>
            <p:nvPr/>
          </p:nvSpPr>
          <p:spPr bwMode="auto">
            <a:xfrm>
              <a:off x="3248" y="1855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2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243" name="Rectangle 44"/>
            <p:cNvSpPr>
              <a:spLocks noChangeArrowheads="1"/>
            </p:cNvSpPr>
            <p:nvPr/>
          </p:nvSpPr>
          <p:spPr bwMode="auto">
            <a:xfrm>
              <a:off x="3248" y="3380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244" name="Rectangle 45"/>
            <p:cNvSpPr>
              <a:spLocks noChangeArrowheads="1"/>
            </p:cNvSpPr>
            <p:nvPr/>
          </p:nvSpPr>
          <p:spPr bwMode="auto">
            <a:xfrm>
              <a:off x="3248" y="2999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245" name="Rectangle 46"/>
            <p:cNvSpPr>
              <a:spLocks noChangeArrowheads="1"/>
            </p:cNvSpPr>
            <p:nvPr/>
          </p:nvSpPr>
          <p:spPr bwMode="auto">
            <a:xfrm>
              <a:off x="3248" y="3761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246" name="Rectangle 47"/>
            <p:cNvSpPr>
              <a:spLocks noChangeArrowheads="1"/>
            </p:cNvSpPr>
            <p:nvPr/>
          </p:nvSpPr>
          <p:spPr bwMode="auto">
            <a:xfrm>
              <a:off x="4747" y="3761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247" name="Rectangle 48"/>
            <p:cNvSpPr>
              <a:spLocks noChangeArrowheads="1"/>
            </p:cNvSpPr>
            <p:nvPr/>
          </p:nvSpPr>
          <p:spPr bwMode="auto">
            <a:xfrm>
              <a:off x="6246" y="4524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50179" name="WordArt 49"/>
          <p:cNvSpPr>
            <a:spLocks noChangeArrowheads="1" noChangeShapeType="1" noTextEdit="1"/>
          </p:cNvSpPr>
          <p:nvPr/>
        </p:nvSpPr>
        <p:spPr bwMode="auto">
          <a:xfrm>
            <a:off x="1258888" y="1844675"/>
            <a:ext cx="2889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ё</a:t>
            </a:r>
          </a:p>
        </p:txBody>
      </p:sp>
      <p:sp>
        <p:nvSpPr>
          <p:cNvPr id="50180" name="WordArt 50"/>
          <p:cNvSpPr>
            <a:spLocks noChangeArrowheads="1" noChangeShapeType="1" noTextEdit="1"/>
          </p:cNvSpPr>
          <p:nvPr/>
        </p:nvSpPr>
        <p:spPr bwMode="auto">
          <a:xfrm>
            <a:off x="1908175" y="1341438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у</a:t>
            </a:r>
          </a:p>
        </p:txBody>
      </p:sp>
      <p:sp>
        <p:nvSpPr>
          <p:cNvPr id="50181" name="WordArt 51"/>
          <p:cNvSpPr>
            <a:spLocks noChangeArrowheads="1" noChangeShapeType="1" noTextEdit="1"/>
          </p:cNvSpPr>
          <p:nvPr/>
        </p:nvSpPr>
        <p:spPr bwMode="auto">
          <a:xfrm>
            <a:off x="1908175" y="1916113"/>
            <a:ext cx="287338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л</a:t>
            </a:r>
          </a:p>
        </p:txBody>
      </p:sp>
      <p:sp>
        <p:nvSpPr>
          <p:cNvPr id="50182" name="WordArt 52"/>
          <p:cNvSpPr>
            <a:spLocks noChangeArrowheads="1" noChangeShapeType="1" noTextEdit="1"/>
          </p:cNvSpPr>
          <p:nvPr/>
        </p:nvSpPr>
        <p:spPr bwMode="auto">
          <a:xfrm>
            <a:off x="1908175" y="3141663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т</a:t>
            </a:r>
          </a:p>
        </p:txBody>
      </p:sp>
      <p:sp>
        <p:nvSpPr>
          <p:cNvPr id="50183" name="WordArt 53"/>
          <p:cNvSpPr>
            <a:spLocks noChangeArrowheads="1" noChangeShapeType="1" noTextEdit="1"/>
          </p:cNvSpPr>
          <p:nvPr/>
        </p:nvSpPr>
        <p:spPr bwMode="auto">
          <a:xfrm>
            <a:off x="1908175" y="3716338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к</a:t>
            </a:r>
          </a:p>
        </p:txBody>
      </p:sp>
      <p:sp>
        <p:nvSpPr>
          <p:cNvPr id="50184" name="WordArt 54"/>
          <p:cNvSpPr>
            <a:spLocks noChangeArrowheads="1" noChangeShapeType="1" noTextEdit="1"/>
          </p:cNvSpPr>
          <p:nvPr/>
        </p:nvSpPr>
        <p:spPr bwMode="auto">
          <a:xfrm>
            <a:off x="1908175" y="4365625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а</a:t>
            </a:r>
          </a:p>
        </p:txBody>
      </p:sp>
      <p:sp>
        <p:nvSpPr>
          <p:cNvPr id="50185" name="WordArt 55"/>
          <p:cNvSpPr>
            <a:spLocks noChangeArrowheads="1" noChangeShapeType="1" noTextEdit="1"/>
          </p:cNvSpPr>
          <p:nvPr/>
        </p:nvSpPr>
        <p:spPr bwMode="auto">
          <a:xfrm>
            <a:off x="2484438" y="692150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к</a:t>
            </a:r>
          </a:p>
        </p:txBody>
      </p:sp>
      <p:sp>
        <p:nvSpPr>
          <p:cNvPr id="50186" name="WordArt 56"/>
          <p:cNvSpPr>
            <a:spLocks noChangeArrowheads="1" noChangeShapeType="1" noTextEdit="1"/>
          </p:cNvSpPr>
          <p:nvPr/>
        </p:nvSpPr>
        <p:spPr bwMode="auto">
          <a:xfrm>
            <a:off x="2484438" y="1268413"/>
            <a:ext cx="28733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р</a:t>
            </a:r>
          </a:p>
        </p:txBody>
      </p:sp>
      <p:sp>
        <p:nvSpPr>
          <p:cNvPr id="50187" name="WordArt 57"/>
          <p:cNvSpPr>
            <a:spLocks noChangeArrowheads="1" noChangeShapeType="1" noTextEdit="1"/>
          </p:cNvSpPr>
          <p:nvPr/>
        </p:nvSpPr>
        <p:spPr bwMode="auto">
          <a:xfrm>
            <a:off x="2484438" y="1916113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о</a:t>
            </a:r>
          </a:p>
        </p:txBody>
      </p:sp>
      <p:sp>
        <p:nvSpPr>
          <p:cNvPr id="50188" name="WordArt 58"/>
          <p:cNvSpPr>
            <a:spLocks noChangeArrowheads="1" noChangeShapeType="1" noTextEdit="1"/>
          </p:cNvSpPr>
          <p:nvPr/>
        </p:nvSpPr>
        <p:spPr bwMode="auto">
          <a:xfrm>
            <a:off x="3132138" y="1844675"/>
            <a:ext cx="287337" cy="430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б</a:t>
            </a:r>
          </a:p>
        </p:txBody>
      </p:sp>
      <p:sp>
        <p:nvSpPr>
          <p:cNvPr id="50189" name="WordArt 59"/>
          <p:cNvSpPr>
            <a:spLocks noChangeArrowheads="1" noChangeShapeType="1" noTextEdit="1"/>
          </p:cNvSpPr>
          <p:nvPr/>
        </p:nvSpPr>
        <p:spPr bwMode="auto">
          <a:xfrm>
            <a:off x="3132138" y="3141663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л</a:t>
            </a:r>
          </a:p>
        </p:txBody>
      </p:sp>
      <p:sp>
        <p:nvSpPr>
          <p:cNvPr id="50190" name="WordArt 60"/>
          <p:cNvSpPr>
            <a:spLocks noChangeArrowheads="1" noChangeShapeType="1" noTextEdit="1"/>
          </p:cNvSpPr>
          <p:nvPr/>
        </p:nvSpPr>
        <p:spPr bwMode="auto">
          <a:xfrm>
            <a:off x="3132138" y="3716338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к</a:t>
            </a:r>
          </a:p>
        </p:txBody>
      </p:sp>
      <p:sp>
        <p:nvSpPr>
          <p:cNvPr id="50191" name="WordArt 61"/>
          <p:cNvSpPr>
            <a:spLocks noChangeArrowheads="1" noChangeShapeType="1" noTextEdit="1"/>
          </p:cNvSpPr>
          <p:nvPr/>
        </p:nvSpPr>
        <p:spPr bwMode="auto">
          <a:xfrm>
            <a:off x="3132138" y="4365625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а</a:t>
            </a:r>
          </a:p>
        </p:txBody>
      </p:sp>
      <p:sp>
        <p:nvSpPr>
          <p:cNvPr id="50192" name="WordArt 62"/>
          <p:cNvSpPr>
            <a:spLocks noChangeArrowheads="1" noChangeShapeType="1" noTextEdit="1"/>
          </p:cNvSpPr>
          <p:nvPr/>
        </p:nvSpPr>
        <p:spPr bwMode="auto">
          <a:xfrm>
            <a:off x="3779838" y="1341438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в</a:t>
            </a:r>
          </a:p>
        </p:txBody>
      </p:sp>
      <p:sp>
        <p:nvSpPr>
          <p:cNvPr id="50193" name="WordArt 63"/>
          <p:cNvSpPr>
            <a:spLocks noChangeArrowheads="1" noChangeShapeType="1" noTextEdit="1"/>
          </p:cNvSpPr>
          <p:nvPr/>
        </p:nvSpPr>
        <p:spPr bwMode="auto">
          <a:xfrm>
            <a:off x="3779838" y="1916113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о</a:t>
            </a:r>
          </a:p>
        </p:txBody>
      </p:sp>
      <p:sp>
        <p:nvSpPr>
          <p:cNvPr id="50194" name="WordArt 64"/>
          <p:cNvSpPr>
            <a:spLocks noChangeArrowheads="1" noChangeShapeType="1" noTextEdit="1"/>
          </p:cNvSpPr>
          <p:nvPr/>
        </p:nvSpPr>
        <p:spPr bwMode="auto">
          <a:xfrm>
            <a:off x="3779838" y="3141663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к</a:t>
            </a:r>
          </a:p>
        </p:txBody>
      </p:sp>
      <p:sp>
        <p:nvSpPr>
          <p:cNvPr id="50195" name="WordArt 65"/>
          <p:cNvSpPr>
            <a:spLocks noChangeArrowheads="1" noChangeShapeType="1" noTextEdit="1"/>
          </p:cNvSpPr>
          <p:nvPr/>
        </p:nvSpPr>
        <p:spPr bwMode="auto">
          <a:xfrm>
            <a:off x="4356100" y="1916113"/>
            <a:ext cx="360363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ф</a:t>
            </a:r>
          </a:p>
        </p:txBody>
      </p:sp>
      <p:sp>
        <p:nvSpPr>
          <p:cNvPr id="50196" name="WordArt 66"/>
          <p:cNvSpPr>
            <a:spLocks noChangeArrowheads="1" noChangeShapeType="1" noTextEdit="1"/>
          </p:cNvSpPr>
          <p:nvPr/>
        </p:nvSpPr>
        <p:spPr bwMode="auto">
          <a:xfrm>
            <a:off x="4356100" y="3141663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л</a:t>
            </a:r>
          </a:p>
        </p:txBody>
      </p:sp>
      <p:sp>
        <p:nvSpPr>
          <p:cNvPr id="50197" name="WordArt 67"/>
          <p:cNvSpPr>
            <a:spLocks noChangeArrowheads="1" noChangeShapeType="1" noTextEdit="1"/>
          </p:cNvSpPr>
          <p:nvPr/>
        </p:nvSpPr>
        <p:spPr bwMode="auto">
          <a:xfrm>
            <a:off x="4356100" y="3716338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и</a:t>
            </a:r>
          </a:p>
        </p:txBody>
      </p:sp>
      <p:sp>
        <p:nvSpPr>
          <p:cNvPr id="50198" name="WordArt 68"/>
          <p:cNvSpPr>
            <a:spLocks noChangeArrowheads="1" noChangeShapeType="1" noTextEdit="1"/>
          </p:cNvSpPr>
          <p:nvPr/>
        </p:nvSpPr>
        <p:spPr bwMode="auto">
          <a:xfrm>
            <a:off x="4356100" y="4365625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н</a:t>
            </a:r>
          </a:p>
        </p:txBody>
      </p:sp>
      <p:sp>
        <p:nvSpPr>
          <p:cNvPr id="50199" name="WordArt 69"/>
          <p:cNvSpPr>
            <a:spLocks noChangeArrowheads="1" noChangeShapeType="1" noTextEdit="1"/>
          </p:cNvSpPr>
          <p:nvPr/>
        </p:nvSpPr>
        <p:spPr bwMode="auto">
          <a:xfrm>
            <a:off x="6227763" y="3141663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о</a:t>
            </a:r>
          </a:p>
        </p:txBody>
      </p:sp>
      <p:sp>
        <p:nvSpPr>
          <p:cNvPr id="50200" name="WordArt 70"/>
          <p:cNvSpPr>
            <a:spLocks noChangeArrowheads="1" noChangeShapeType="1" noTextEdit="1"/>
          </p:cNvSpPr>
          <p:nvPr/>
        </p:nvSpPr>
        <p:spPr bwMode="auto">
          <a:xfrm>
            <a:off x="6227763" y="3716338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с</a:t>
            </a:r>
          </a:p>
        </p:txBody>
      </p:sp>
      <p:sp>
        <p:nvSpPr>
          <p:cNvPr id="50201" name="WordArt 71"/>
          <p:cNvSpPr>
            <a:spLocks noChangeArrowheads="1" noChangeShapeType="1" noTextEdit="1"/>
          </p:cNvSpPr>
          <p:nvPr/>
        </p:nvSpPr>
        <p:spPr bwMode="auto">
          <a:xfrm>
            <a:off x="6300788" y="4365625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ь</a:t>
            </a:r>
          </a:p>
        </p:txBody>
      </p:sp>
    </p:spTree>
    <p:extLst>
      <p:ext uri="{BB962C8B-B14F-4D97-AF65-F5344CB8AC3E}">
        <p14:creationId xmlns:p14="http://schemas.microsoft.com/office/powerpoint/2010/main" val="37043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 noChangeAspect="1"/>
          </p:cNvGrpSpPr>
          <p:nvPr/>
        </p:nvGrpSpPr>
        <p:grpSpPr bwMode="auto">
          <a:xfrm>
            <a:off x="250825" y="333375"/>
            <a:ext cx="8569325" cy="5748338"/>
            <a:chOff x="2366" y="1347"/>
            <a:chExt cx="5171" cy="3561"/>
          </a:xfrm>
        </p:grpSpPr>
        <p:sp>
          <p:nvSpPr>
            <p:cNvPr id="51232" name="AutoShape 3"/>
            <p:cNvSpPr>
              <a:spLocks noChangeAspect="1" noChangeArrowheads="1"/>
            </p:cNvSpPr>
            <p:nvPr/>
          </p:nvSpPr>
          <p:spPr bwMode="auto">
            <a:xfrm>
              <a:off x="2366" y="1347"/>
              <a:ext cx="5171" cy="3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33" name="Rectangle 4"/>
            <p:cNvSpPr>
              <a:spLocks noChangeArrowheads="1"/>
            </p:cNvSpPr>
            <p:nvPr/>
          </p:nvSpPr>
          <p:spPr bwMode="auto">
            <a:xfrm>
              <a:off x="2874" y="2618"/>
              <a:ext cx="374" cy="381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Ж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1234" name="Rectangle 5"/>
            <p:cNvSpPr>
              <a:spLocks noChangeArrowheads="1"/>
            </p:cNvSpPr>
            <p:nvPr/>
          </p:nvSpPr>
          <p:spPr bwMode="auto">
            <a:xfrm>
              <a:off x="3248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И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1235" name="Rectangle 6"/>
            <p:cNvSpPr>
              <a:spLocks noChangeArrowheads="1"/>
            </p:cNvSpPr>
            <p:nvPr/>
          </p:nvSpPr>
          <p:spPr bwMode="auto">
            <a:xfrm>
              <a:off x="3623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Т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1236" name="Rectangle 7"/>
            <p:cNvSpPr>
              <a:spLocks noChangeArrowheads="1"/>
            </p:cNvSpPr>
            <p:nvPr/>
          </p:nvSpPr>
          <p:spPr bwMode="auto">
            <a:xfrm>
              <a:off x="3998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Е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1237" name="Rectangle 8"/>
            <p:cNvSpPr>
              <a:spLocks noChangeArrowheads="1"/>
            </p:cNvSpPr>
            <p:nvPr/>
          </p:nvSpPr>
          <p:spPr bwMode="auto">
            <a:xfrm>
              <a:off x="4372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Л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1238" name="Rectangle 9"/>
            <p:cNvSpPr>
              <a:spLocks noChangeArrowheads="1"/>
            </p:cNvSpPr>
            <p:nvPr/>
          </p:nvSpPr>
          <p:spPr bwMode="auto">
            <a:xfrm>
              <a:off x="4747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И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1239" name="Rectangle 10"/>
            <p:cNvSpPr>
              <a:spLocks noChangeArrowheads="1"/>
            </p:cNvSpPr>
            <p:nvPr/>
          </p:nvSpPr>
          <p:spPr bwMode="auto">
            <a:xfrm>
              <a:off x="5871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Л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1240" name="Rectangle 11"/>
            <p:cNvSpPr>
              <a:spLocks noChangeArrowheads="1"/>
            </p:cNvSpPr>
            <p:nvPr/>
          </p:nvSpPr>
          <p:spPr bwMode="auto">
            <a:xfrm>
              <a:off x="6246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Е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1241" name="Rectangle 12"/>
            <p:cNvSpPr>
              <a:spLocks noChangeArrowheads="1"/>
            </p:cNvSpPr>
            <p:nvPr/>
          </p:nvSpPr>
          <p:spPr bwMode="auto">
            <a:xfrm>
              <a:off x="6620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С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1242" name="Rectangle 13"/>
            <p:cNvSpPr>
              <a:spLocks noChangeArrowheads="1"/>
            </p:cNvSpPr>
            <p:nvPr/>
          </p:nvSpPr>
          <p:spPr bwMode="auto">
            <a:xfrm>
              <a:off x="6995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А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1243" name="Rectangle 14"/>
            <p:cNvSpPr>
              <a:spLocks noChangeArrowheads="1"/>
            </p:cNvSpPr>
            <p:nvPr/>
          </p:nvSpPr>
          <p:spPr bwMode="auto">
            <a:xfrm>
              <a:off x="3623" y="2236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44" name="Rectangle 15"/>
            <p:cNvSpPr>
              <a:spLocks noChangeArrowheads="1"/>
            </p:cNvSpPr>
            <p:nvPr/>
          </p:nvSpPr>
          <p:spPr bwMode="auto">
            <a:xfrm>
              <a:off x="2874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1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45" name="Rectangle 16"/>
            <p:cNvSpPr>
              <a:spLocks noChangeArrowheads="1"/>
            </p:cNvSpPr>
            <p:nvPr/>
          </p:nvSpPr>
          <p:spPr bwMode="auto">
            <a:xfrm>
              <a:off x="3623" y="1855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46" name="Rectangle 17"/>
            <p:cNvSpPr>
              <a:spLocks noChangeArrowheads="1"/>
            </p:cNvSpPr>
            <p:nvPr/>
          </p:nvSpPr>
          <p:spPr bwMode="auto">
            <a:xfrm>
              <a:off x="3623" y="1474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3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47" name="Rectangle 18"/>
            <p:cNvSpPr>
              <a:spLocks noChangeArrowheads="1"/>
            </p:cNvSpPr>
            <p:nvPr/>
          </p:nvSpPr>
          <p:spPr bwMode="auto">
            <a:xfrm>
              <a:off x="3998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4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48" name="Rectangle 19"/>
            <p:cNvSpPr>
              <a:spLocks noChangeArrowheads="1"/>
            </p:cNvSpPr>
            <p:nvPr/>
          </p:nvSpPr>
          <p:spPr bwMode="auto">
            <a:xfrm>
              <a:off x="3998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49" name="Rectangle 20"/>
            <p:cNvSpPr>
              <a:spLocks noChangeArrowheads="1"/>
            </p:cNvSpPr>
            <p:nvPr/>
          </p:nvSpPr>
          <p:spPr bwMode="auto">
            <a:xfrm>
              <a:off x="3998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50" name="Rectangle 21"/>
            <p:cNvSpPr>
              <a:spLocks noChangeArrowheads="1"/>
            </p:cNvSpPr>
            <p:nvPr/>
          </p:nvSpPr>
          <p:spPr bwMode="auto">
            <a:xfrm>
              <a:off x="3998" y="3761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51" name="Rectangle 22"/>
            <p:cNvSpPr>
              <a:spLocks noChangeArrowheads="1"/>
            </p:cNvSpPr>
            <p:nvPr/>
          </p:nvSpPr>
          <p:spPr bwMode="auto">
            <a:xfrm>
              <a:off x="4372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52" name="Rectangle 23"/>
            <p:cNvSpPr>
              <a:spLocks noChangeArrowheads="1"/>
            </p:cNvSpPr>
            <p:nvPr/>
          </p:nvSpPr>
          <p:spPr bwMode="auto">
            <a:xfrm>
              <a:off x="4372" y="1855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5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53" name="Rectangle 24"/>
            <p:cNvSpPr>
              <a:spLocks noChangeArrowheads="1"/>
            </p:cNvSpPr>
            <p:nvPr/>
          </p:nvSpPr>
          <p:spPr bwMode="auto">
            <a:xfrm>
              <a:off x="4372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54" name="Rectangle 25"/>
            <p:cNvSpPr>
              <a:spLocks noChangeArrowheads="1"/>
            </p:cNvSpPr>
            <p:nvPr/>
          </p:nvSpPr>
          <p:spPr bwMode="auto">
            <a:xfrm>
              <a:off x="4747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6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55" name="Rectangle 26"/>
            <p:cNvSpPr>
              <a:spLocks noChangeArrowheads="1"/>
            </p:cNvSpPr>
            <p:nvPr/>
          </p:nvSpPr>
          <p:spPr bwMode="auto">
            <a:xfrm>
              <a:off x="4747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56" name="Rectangle 27"/>
            <p:cNvSpPr>
              <a:spLocks noChangeArrowheads="1"/>
            </p:cNvSpPr>
            <p:nvPr/>
          </p:nvSpPr>
          <p:spPr bwMode="auto">
            <a:xfrm>
              <a:off x="5871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57" name="Rectangle 28"/>
            <p:cNvSpPr>
              <a:spLocks noChangeArrowheads="1"/>
            </p:cNvSpPr>
            <p:nvPr/>
          </p:nvSpPr>
          <p:spPr bwMode="auto">
            <a:xfrm>
              <a:off x="5871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58" name="Rectangle 29"/>
            <p:cNvSpPr>
              <a:spLocks noChangeArrowheads="1"/>
            </p:cNvSpPr>
            <p:nvPr/>
          </p:nvSpPr>
          <p:spPr bwMode="auto">
            <a:xfrm>
              <a:off x="5871" y="3761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59" name="Rectangle 30"/>
            <p:cNvSpPr>
              <a:spLocks noChangeArrowheads="1"/>
            </p:cNvSpPr>
            <p:nvPr/>
          </p:nvSpPr>
          <p:spPr bwMode="auto">
            <a:xfrm>
              <a:off x="6246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baseline="30000">
                  <a:solidFill>
                    <a:srgbClr val="000000"/>
                  </a:solidFill>
                </a:rPr>
                <a:t>8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60" name="Rectangle 31"/>
            <p:cNvSpPr>
              <a:spLocks noChangeArrowheads="1"/>
            </p:cNvSpPr>
            <p:nvPr/>
          </p:nvSpPr>
          <p:spPr bwMode="auto">
            <a:xfrm>
              <a:off x="6246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61" name="Rectangle 32"/>
            <p:cNvSpPr>
              <a:spLocks noChangeArrowheads="1"/>
            </p:cNvSpPr>
            <p:nvPr/>
          </p:nvSpPr>
          <p:spPr bwMode="auto">
            <a:xfrm>
              <a:off x="6246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62" name="Rectangle 33"/>
            <p:cNvSpPr>
              <a:spLocks noChangeArrowheads="1"/>
            </p:cNvSpPr>
            <p:nvPr/>
          </p:nvSpPr>
          <p:spPr bwMode="auto">
            <a:xfrm>
              <a:off x="6246" y="3761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63" name="Rectangle 34"/>
            <p:cNvSpPr>
              <a:spLocks noChangeArrowheads="1"/>
            </p:cNvSpPr>
            <p:nvPr/>
          </p:nvSpPr>
          <p:spPr bwMode="auto">
            <a:xfrm>
              <a:off x="6246" y="4142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64" name="Rectangle 35"/>
            <p:cNvSpPr>
              <a:spLocks noChangeArrowheads="1"/>
            </p:cNvSpPr>
            <p:nvPr/>
          </p:nvSpPr>
          <p:spPr bwMode="auto">
            <a:xfrm>
              <a:off x="6620" y="2999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65" name="Rectangle 36"/>
            <p:cNvSpPr>
              <a:spLocks noChangeArrowheads="1"/>
            </p:cNvSpPr>
            <p:nvPr/>
          </p:nvSpPr>
          <p:spPr bwMode="auto">
            <a:xfrm>
              <a:off x="6620" y="1855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baseline="30000">
                  <a:solidFill>
                    <a:srgbClr val="000000"/>
                  </a:solidFill>
                </a:rPr>
                <a:t>9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66" name="Rectangle 37"/>
            <p:cNvSpPr>
              <a:spLocks noChangeArrowheads="1"/>
            </p:cNvSpPr>
            <p:nvPr/>
          </p:nvSpPr>
          <p:spPr bwMode="auto">
            <a:xfrm>
              <a:off x="6620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67" name="Rectangle 38"/>
            <p:cNvSpPr>
              <a:spLocks noChangeArrowheads="1"/>
            </p:cNvSpPr>
            <p:nvPr/>
          </p:nvSpPr>
          <p:spPr bwMode="auto">
            <a:xfrm>
              <a:off x="6995" y="2236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baseline="30000">
                  <a:solidFill>
                    <a:srgbClr val="000000"/>
                  </a:solidFill>
                </a:rPr>
                <a:t>10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68" name="Rectangle 39"/>
            <p:cNvSpPr>
              <a:spLocks noChangeArrowheads="1"/>
            </p:cNvSpPr>
            <p:nvPr/>
          </p:nvSpPr>
          <p:spPr bwMode="auto">
            <a:xfrm>
              <a:off x="6995" y="2999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69" name="Rectangle 40"/>
            <p:cNvSpPr>
              <a:spLocks noChangeArrowheads="1"/>
            </p:cNvSpPr>
            <p:nvPr/>
          </p:nvSpPr>
          <p:spPr bwMode="auto">
            <a:xfrm>
              <a:off x="6995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70" name="Rectangle 41"/>
            <p:cNvSpPr>
              <a:spLocks noChangeArrowheads="1"/>
            </p:cNvSpPr>
            <p:nvPr/>
          </p:nvSpPr>
          <p:spPr bwMode="auto">
            <a:xfrm>
              <a:off x="4747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71" name="Rectangle 42"/>
            <p:cNvSpPr>
              <a:spLocks noChangeArrowheads="1"/>
            </p:cNvSpPr>
            <p:nvPr/>
          </p:nvSpPr>
          <p:spPr bwMode="auto">
            <a:xfrm>
              <a:off x="3248" y="2236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72" name="Rectangle 43"/>
            <p:cNvSpPr>
              <a:spLocks noChangeArrowheads="1"/>
            </p:cNvSpPr>
            <p:nvPr/>
          </p:nvSpPr>
          <p:spPr bwMode="auto">
            <a:xfrm>
              <a:off x="3248" y="1855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2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73" name="Rectangle 44"/>
            <p:cNvSpPr>
              <a:spLocks noChangeArrowheads="1"/>
            </p:cNvSpPr>
            <p:nvPr/>
          </p:nvSpPr>
          <p:spPr bwMode="auto">
            <a:xfrm>
              <a:off x="3248" y="3380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74" name="Rectangle 45"/>
            <p:cNvSpPr>
              <a:spLocks noChangeArrowheads="1"/>
            </p:cNvSpPr>
            <p:nvPr/>
          </p:nvSpPr>
          <p:spPr bwMode="auto">
            <a:xfrm>
              <a:off x="3248" y="2999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75" name="Rectangle 46"/>
            <p:cNvSpPr>
              <a:spLocks noChangeArrowheads="1"/>
            </p:cNvSpPr>
            <p:nvPr/>
          </p:nvSpPr>
          <p:spPr bwMode="auto">
            <a:xfrm>
              <a:off x="3248" y="3761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76" name="Rectangle 47"/>
            <p:cNvSpPr>
              <a:spLocks noChangeArrowheads="1"/>
            </p:cNvSpPr>
            <p:nvPr/>
          </p:nvSpPr>
          <p:spPr bwMode="auto">
            <a:xfrm>
              <a:off x="4747" y="3761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277" name="Rectangle 48"/>
            <p:cNvSpPr>
              <a:spLocks noChangeArrowheads="1"/>
            </p:cNvSpPr>
            <p:nvPr/>
          </p:nvSpPr>
          <p:spPr bwMode="auto">
            <a:xfrm>
              <a:off x="6246" y="4524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51203" name="WordArt 49"/>
          <p:cNvSpPr>
            <a:spLocks noChangeArrowheads="1" noChangeShapeType="1" noTextEdit="1"/>
          </p:cNvSpPr>
          <p:nvPr/>
        </p:nvSpPr>
        <p:spPr bwMode="auto">
          <a:xfrm>
            <a:off x="1258888" y="1844675"/>
            <a:ext cx="2889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ё</a:t>
            </a:r>
          </a:p>
        </p:txBody>
      </p:sp>
      <p:sp>
        <p:nvSpPr>
          <p:cNvPr id="51204" name="WordArt 50"/>
          <p:cNvSpPr>
            <a:spLocks noChangeArrowheads="1" noChangeShapeType="1" noTextEdit="1"/>
          </p:cNvSpPr>
          <p:nvPr/>
        </p:nvSpPr>
        <p:spPr bwMode="auto">
          <a:xfrm>
            <a:off x="1908175" y="1341438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у</a:t>
            </a:r>
          </a:p>
        </p:txBody>
      </p:sp>
      <p:sp>
        <p:nvSpPr>
          <p:cNvPr id="51205" name="WordArt 51"/>
          <p:cNvSpPr>
            <a:spLocks noChangeArrowheads="1" noChangeShapeType="1" noTextEdit="1"/>
          </p:cNvSpPr>
          <p:nvPr/>
        </p:nvSpPr>
        <p:spPr bwMode="auto">
          <a:xfrm>
            <a:off x="1908175" y="1916113"/>
            <a:ext cx="287338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л</a:t>
            </a:r>
          </a:p>
        </p:txBody>
      </p:sp>
      <p:sp>
        <p:nvSpPr>
          <p:cNvPr id="51206" name="WordArt 52"/>
          <p:cNvSpPr>
            <a:spLocks noChangeArrowheads="1" noChangeShapeType="1" noTextEdit="1"/>
          </p:cNvSpPr>
          <p:nvPr/>
        </p:nvSpPr>
        <p:spPr bwMode="auto">
          <a:xfrm>
            <a:off x="1908175" y="3141663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т</a:t>
            </a:r>
          </a:p>
        </p:txBody>
      </p:sp>
      <p:sp>
        <p:nvSpPr>
          <p:cNvPr id="51207" name="WordArt 53"/>
          <p:cNvSpPr>
            <a:spLocks noChangeArrowheads="1" noChangeShapeType="1" noTextEdit="1"/>
          </p:cNvSpPr>
          <p:nvPr/>
        </p:nvSpPr>
        <p:spPr bwMode="auto">
          <a:xfrm>
            <a:off x="1908175" y="3716338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к</a:t>
            </a:r>
          </a:p>
        </p:txBody>
      </p:sp>
      <p:sp>
        <p:nvSpPr>
          <p:cNvPr id="51208" name="WordArt 54"/>
          <p:cNvSpPr>
            <a:spLocks noChangeArrowheads="1" noChangeShapeType="1" noTextEdit="1"/>
          </p:cNvSpPr>
          <p:nvPr/>
        </p:nvSpPr>
        <p:spPr bwMode="auto">
          <a:xfrm>
            <a:off x="1908175" y="4365625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а</a:t>
            </a:r>
          </a:p>
        </p:txBody>
      </p:sp>
      <p:sp>
        <p:nvSpPr>
          <p:cNvPr id="51209" name="WordArt 55"/>
          <p:cNvSpPr>
            <a:spLocks noChangeArrowheads="1" noChangeShapeType="1" noTextEdit="1"/>
          </p:cNvSpPr>
          <p:nvPr/>
        </p:nvSpPr>
        <p:spPr bwMode="auto">
          <a:xfrm>
            <a:off x="2484438" y="692150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к</a:t>
            </a:r>
          </a:p>
        </p:txBody>
      </p:sp>
      <p:sp>
        <p:nvSpPr>
          <p:cNvPr id="51210" name="WordArt 56"/>
          <p:cNvSpPr>
            <a:spLocks noChangeArrowheads="1" noChangeShapeType="1" noTextEdit="1"/>
          </p:cNvSpPr>
          <p:nvPr/>
        </p:nvSpPr>
        <p:spPr bwMode="auto">
          <a:xfrm>
            <a:off x="2484438" y="1268413"/>
            <a:ext cx="28733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р</a:t>
            </a:r>
          </a:p>
        </p:txBody>
      </p:sp>
      <p:sp>
        <p:nvSpPr>
          <p:cNvPr id="51211" name="WordArt 57"/>
          <p:cNvSpPr>
            <a:spLocks noChangeArrowheads="1" noChangeShapeType="1" noTextEdit="1"/>
          </p:cNvSpPr>
          <p:nvPr/>
        </p:nvSpPr>
        <p:spPr bwMode="auto">
          <a:xfrm>
            <a:off x="2484438" y="1916113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о</a:t>
            </a:r>
          </a:p>
        </p:txBody>
      </p:sp>
      <p:sp>
        <p:nvSpPr>
          <p:cNvPr id="51212" name="WordArt 58"/>
          <p:cNvSpPr>
            <a:spLocks noChangeArrowheads="1" noChangeShapeType="1" noTextEdit="1"/>
          </p:cNvSpPr>
          <p:nvPr/>
        </p:nvSpPr>
        <p:spPr bwMode="auto">
          <a:xfrm>
            <a:off x="3132138" y="1844675"/>
            <a:ext cx="287337" cy="430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б</a:t>
            </a:r>
          </a:p>
        </p:txBody>
      </p:sp>
      <p:sp>
        <p:nvSpPr>
          <p:cNvPr id="51213" name="WordArt 59"/>
          <p:cNvSpPr>
            <a:spLocks noChangeArrowheads="1" noChangeShapeType="1" noTextEdit="1"/>
          </p:cNvSpPr>
          <p:nvPr/>
        </p:nvSpPr>
        <p:spPr bwMode="auto">
          <a:xfrm>
            <a:off x="3132138" y="3141663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л</a:t>
            </a:r>
          </a:p>
        </p:txBody>
      </p:sp>
      <p:sp>
        <p:nvSpPr>
          <p:cNvPr id="51214" name="WordArt 60"/>
          <p:cNvSpPr>
            <a:spLocks noChangeArrowheads="1" noChangeShapeType="1" noTextEdit="1"/>
          </p:cNvSpPr>
          <p:nvPr/>
        </p:nvSpPr>
        <p:spPr bwMode="auto">
          <a:xfrm>
            <a:off x="3132138" y="3716338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к</a:t>
            </a:r>
          </a:p>
        </p:txBody>
      </p:sp>
      <p:sp>
        <p:nvSpPr>
          <p:cNvPr id="51215" name="WordArt 61"/>
          <p:cNvSpPr>
            <a:spLocks noChangeArrowheads="1" noChangeShapeType="1" noTextEdit="1"/>
          </p:cNvSpPr>
          <p:nvPr/>
        </p:nvSpPr>
        <p:spPr bwMode="auto">
          <a:xfrm>
            <a:off x="3132138" y="4365625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а</a:t>
            </a:r>
          </a:p>
        </p:txBody>
      </p:sp>
      <p:sp>
        <p:nvSpPr>
          <p:cNvPr id="51216" name="WordArt 62"/>
          <p:cNvSpPr>
            <a:spLocks noChangeArrowheads="1" noChangeShapeType="1" noTextEdit="1"/>
          </p:cNvSpPr>
          <p:nvPr/>
        </p:nvSpPr>
        <p:spPr bwMode="auto">
          <a:xfrm>
            <a:off x="3779838" y="1341438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в</a:t>
            </a:r>
          </a:p>
        </p:txBody>
      </p:sp>
      <p:sp>
        <p:nvSpPr>
          <p:cNvPr id="51217" name="WordArt 63"/>
          <p:cNvSpPr>
            <a:spLocks noChangeArrowheads="1" noChangeShapeType="1" noTextEdit="1"/>
          </p:cNvSpPr>
          <p:nvPr/>
        </p:nvSpPr>
        <p:spPr bwMode="auto">
          <a:xfrm>
            <a:off x="3779838" y="1916113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о</a:t>
            </a:r>
          </a:p>
        </p:txBody>
      </p:sp>
      <p:sp>
        <p:nvSpPr>
          <p:cNvPr id="51218" name="WordArt 64"/>
          <p:cNvSpPr>
            <a:spLocks noChangeArrowheads="1" noChangeShapeType="1" noTextEdit="1"/>
          </p:cNvSpPr>
          <p:nvPr/>
        </p:nvSpPr>
        <p:spPr bwMode="auto">
          <a:xfrm>
            <a:off x="3779838" y="3141663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к</a:t>
            </a:r>
          </a:p>
        </p:txBody>
      </p:sp>
      <p:sp>
        <p:nvSpPr>
          <p:cNvPr id="51219" name="WordArt 65"/>
          <p:cNvSpPr>
            <a:spLocks noChangeArrowheads="1" noChangeShapeType="1" noTextEdit="1"/>
          </p:cNvSpPr>
          <p:nvPr/>
        </p:nvSpPr>
        <p:spPr bwMode="auto">
          <a:xfrm>
            <a:off x="4356100" y="1916113"/>
            <a:ext cx="360363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ф</a:t>
            </a:r>
          </a:p>
        </p:txBody>
      </p:sp>
      <p:sp>
        <p:nvSpPr>
          <p:cNvPr id="51220" name="WordArt 66"/>
          <p:cNvSpPr>
            <a:spLocks noChangeArrowheads="1" noChangeShapeType="1" noTextEdit="1"/>
          </p:cNvSpPr>
          <p:nvPr/>
        </p:nvSpPr>
        <p:spPr bwMode="auto">
          <a:xfrm>
            <a:off x="4356100" y="3141663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л</a:t>
            </a:r>
          </a:p>
        </p:txBody>
      </p:sp>
      <p:sp>
        <p:nvSpPr>
          <p:cNvPr id="51221" name="WordArt 67"/>
          <p:cNvSpPr>
            <a:spLocks noChangeArrowheads="1" noChangeShapeType="1" noTextEdit="1"/>
          </p:cNvSpPr>
          <p:nvPr/>
        </p:nvSpPr>
        <p:spPr bwMode="auto">
          <a:xfrm>
            <a:off x="4356100" y="3716338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и</a:t>
            </a:r>
          </a:p>
        </p:txBody>
      </p:sp>
      <p:sp>
        <p:nvSpPr>
          <p:cNvPr id="51222" name="WordArt 68"/>
          <p:cNvSpPr>
            <a:spLocks noChangeArrowheads="1" noChangeShapeType="1" noTextEdit="1"/>
          </p:cNvSpPr>
          <p:nvPr/>
        </p:nvSpPr>
        <p:spPr bwMode="auto">
          <a:xfrm>
            <a:off x="4356100" y="4365625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н</a:t>
            </a:r>
          </a:p>
        </p:txBody>
      </p:sp>
      <p:sp>
        <p:nvSpPr>
          <p:cNvPr id="51223" name="WordArt 69"/>
          <p:cNvSpPr>
            <a:spLocks noChangeArrowheads="1" noChangeShapeType="1" noTextEdit="1"/>
          </p:cNvSpPr>
          <p:nvPr/>
        </p:nvSpPr>
        <p:spPr bwMode="auto">
          <a:xfrm>
            <a:off x="6227763" y="3141663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о</a:t>
            </a:r>
          </a:p>
        </p:txBody>
      </p:sp>
      <p:sp>
        <p:nvSpPr>
          <p:cNvPr id="51224" name="WordArt 70"/>
          <p:cNvSpPr>
            <a:spLocks noChangeArrowheads="1" noChangeShapeType="1" noTextEdit="1"/>
          </p:cNvSpPr>
          <p:nvPr/>
        </p:nvSpPr>
        <p:spPr bwMode="auto">
          <a:xfrm>
            <a:off x="6227763" y="3716338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с</a:t>
            </a:r>
          </a:p>
        </p:txBody>
      </p:sp>
      <p:sp>
        <p:nvSpPr>
          <p:cNvPr id="51225" name="WordArt 71"/>
          <p:cNvSpPr>
            <a:spLocks noChangeArrowheads="1" noChangeShapeType="1" noTextEdit="1"/>
          </p:cNvSpPr>
          <p:nvPr/>
        </p:nvSpPr>
        <p:spPr bwMode="auto">
          <a:xfrm>
            <a:off x="6300788" y="4365625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ь</a:t>
            </a:r>
          </a:p>
        </p:txBody>
      </p:sp>
      <p:sp>
        <p:nvSpPr>
          <p:cNvPr id="51226" name="WordArt 72"/>
          <p:cNvSpPr>
            <a:spLocks noChangeArrowheads="1" noChangeShapeType="1" noTextEdit="1"/>
          </p:cNvSpPr>
          <p:nvPr/>
        </p:nvSpPr>
        <p:spPr bwMode="auto">
          <a:xfrm>
            <a:off x="6804025" y="1916113"/>
            <a:ext cx="360363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м</a:t>
            </a:r>
          </a:p>
        </p:txBody>
      </p:sp>
      <p:sp>
        <p:nvSpPr>
          <p:cNvPr id="51227" name="WordArt 73"/>
          <p:cNvSpPr>
            <a:spLocks noChangeArrowheads="1" noChangeShapeType="1" noTextEdit="1"/>
          </p:cNvSpPr>
          <p:nvPr/>
        </p:nvSpPr>
        <p:spPr bwMode="auto">
          <a:xfrm>
            <a:off x="6804025" y="3141663"/>
            <a:ext cx="3587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д</a:t>
            </a:r>
          </a:p>
        </p:txBody>
      </p:sp>
      <p:sp>
        <p:nvSpPr>
          <p:cNvPr id="51228" name="WordArt 74"/>
          <p:cNvSpPr>
            <a:spLocks noChangeArrowheads="1" noChangeShapeType="1" noTextEdit="1"/>
          </p:cNvSpPr>
          <p:nvPr/>
        </p:nvSpPr>
        <p:spPr bwMode="auto">
          <a:xfrm>
            <a:off x="6877050" y="3716338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в</a:t>
            </a:r>
          </a:p>
        </p:txBody>
      </p:sp>
      <p:sp>
        <p:nvSpPr>
          <p:cNvPr id="51229" name="WordArt 75"/>
          <p:cNvSpPr>
            <a:spLocks noChangeArrowheads="1" noChangeShapeType="1" noTextEdit="1"/>
          </p:cNvSpPr>
          <p:nvPr/>
        </p:nvSpPr>
        <p:spPr bwMode="auto">
          <a:xfrm>
            <a:off x="6877050" y="4365625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е</a:t>
            </a:r>
          </a:p>
        </p:txBody>
      </p:sp>
      <p:sp>
        <p:nvSpPr>
          <p:cNvPr id="51230" name="WordArt 76"/>
          <p:cNvSpPr>
            <a:spLocks noChangeArrowheads="1" noChangeShapeType="1" noTextEdit="1"/>
          </p:cNvSpPr>
          <p:nvPr/>
        </p:nvSpPr>
        <p:spPr bwMode="auto">
          <a:xfrm>
            <a:off x="6804025" y="4941888"/>
            <a:ext cx="360363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д</a:t>
            </a:r>
          </a:p>
        </p:txBody>
      </p:sp>
      <p:sp>
        <p:nvSpPr>
          <p:cNvPr id="51231" name="WordArt 77"/>
          <p:cNvSpPr>
            <a:spLocks noChangeArrowheads="1" noChangeShapeType="1" noTextEdit="1"/>
          </p:cNvSpPr>
          <p:nvPr/>
        </p:nvSpPr>
        <p:spPr bwMode="auto">
          <a:xfrm>
            <a:off x="6877050" y="5589588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ь</a:t>
            </a:r>
          </a:p>
        </p:txBody>
      </p:sp>
    </p:spTree>
    <p:extLst>
      <p:ext uri="{BB962C8B-B14F-4D97-AF65-F5344CB8AC3E}">
        <p14:creationId xmlns:p14="http://schemas.microsoft.com/office/powerpoint/2010/main" val="3834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 noChangeAspect="1"/>
          </p:cNvGrpSpPr>
          <p:nvPr/>
        </p:nvGrpSpPr>
        <p:grpSpPr bwMode="auto">
          <a:xfrm>
            <a:off x="250825" y="333375"/>
            <a:ext cx="8569325" cy="5748338"/>
            <a:chOff x="2366" y="1347"/>
            <a:chExt cx="5171" cy="3561"/>
          </a:xfrm>
        </p:grpSpPr>
        <p:sp>
          <p:nvSpPr>
            <p:cNvPr id="52259" name="AutoShape 3"/>
            <p:cNvSpPr>
              <a:spLocks noChangeAspect="1" noChangeArrowheads="1"/>
            </p:cNvSpPr>
            <p:nvPr/>
          </p:nvSpPr>
          <p:spPr bwMode="auto">
            <a:xfrm>
              <a:off x="2366" y="1347"/>
              <a:ext cx="5171" cy="3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260" name="Rectangle 4"/>
            <p:cNvSpPr>
              <a:spLocks noChangeArrowheads="1"/>
            </p:cNvSpPr>
            <p:nvPr/>
          </p:nvSpPr>
          <p:spPr bwMode="auto">
            <a:xfrm>
              <a:off x="2874" y="2618"/>
              <a:ext cx="374" cy="381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Ж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2261" name="Rectangle 5"/>
            <p:cNvSpPr>
              <a:spLocks noChangeArrowheads="1"/>
            </p:cNvSpPr>
            <p:nvPr/>
          </p:nvSpPr>
          <p:spPr bwMode="auto">
            <a:xfrm>
              <a:off x="3248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И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2262" name="Rectangle 6"/>
            <p:cNvSpPr>
              <a:spLocks noChangeArrowheads="1"/>
            </p:cNvSpPr>
            <p:nvPr/>
          </p:nvSpPr>
          <p:spPr bwMode="auto">
            <a:xfrm>
              <a:off x="3623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Т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2263" name="Rectangle 7"/>
            <p:cNvSpPr>
              <a:spLocks noChangeArrowheads="1"/>
            </p:cNvSpPr>
            <p:nvPr/>
          </p:nvSpPr>
          <p:spPr bwMode="auto">
            <a:xfrm>
              <a:off x="3998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Е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2264" name="Rectangle 8"/>
            <p:cNvSpPr>
              <a:spLocks noChangeArrowheads="1"/>
            </p:cNvSpPr>
            <p:nvPr/>
          </p:nvSpPr>
          <p:spPr bwMode="auto">
            <a:xfrm>
              <a:off x="4372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Л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2265" name="Rectangle 9"/>
            <p:cNvSpPr>
              <a:spLocks noChangeArrowheads="1"/>
            </p:cNvSpPr>
            <p:nvPr/>
          </p:nvSpPr>
          <p:spPr bwMode="auto">
            <a:xfrm>
              <a:off x="4747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И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2266" name="Rectangle 10"/>
            <p:cNvSpPr>
              <a:spLocks noChangeArrowheads="1"/>
            </p:cNvSpPr>
            <p:nvPr/>
          </p:nvSpPr>
          <p:spPr bwMode="auto">
            <a:xfrm>
              <a:off x="5871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Л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2267" name="Rectangle 11"/>
            <p:cNvSpPr>
              <a:spLocks noChangeArrowheads="1"/>
            </p:cNvSpPr>
            <p:nvPr/>
          </p:nvSpPr>
          <p:spPr bwMode="auto">
            <a:xfrm>
              <a:off x="6246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Е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2268" name="Rectangle 12"/>
            <p:cNvSpPr>
              <a:spLocks noChangeArrowheads="1"/>
            </p:cNvSpPr>
            <p:nvPr/>
          </p:nvSpPr>
          <p:spPr bwMode="auto">
            <a:xfrm>
              <a:off x="6620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С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2269" name="Rectangle 13"/>
            <p:cNvSpPr>
              <a:spLocks noChangeArrowheads="1"/>
            </p:cNvSpPr>
            <p:nvPr/>
          </p:nvSpPr>
          <p:spPr bwMode="auto">
            <a:xfrm>
              <a:off x="6995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А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2270" name="Rectangle 14"/>
            <p:cNvSpPr>
              <a:spLocks noChangeArrowheads="1"/>
            </p:cNvSpPr>
            <p:nvPr/>
          </p:nvSpPr>
          <p:spPr bwMode="auto">
            <a:xfrm>
              <a:off x="3623" y="2236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271" name="Rectangle 15"/>
            <p:cNvSpPr>
              <a:spLocks noChangeArrowheads="1"/>
            </p:cNvSpPr>
            <p:nvPr/>
          </p:nvSpPr>
          <p:spPr bwMode="auto">
            <a:xfrm>
              <a:off x="2874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1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272" name="Rectangle 16"/>
            <p:cNvSpPr>
              <a:spLocks noChangeArrowheads="1"/>
            </p:cNvSpPr>
            <p:nvPr/>
          </p:nvSpPr>
          <p:spPr bwMode="auto">
            <a:xfrm>
              <a:off x="3623" y="1855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273" name="Rectangle 17"/>
            <p:cNvSpPr>
              <a:spLocks noChangeArrowheads="1"/>
            </p:cNvSpPr>
            <p:nvPr/>
          </p:nvSpPr>
          <p:spPr bwMode="auto">
            <a:xfrm>
              <a:off x="3623" y="1474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3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274" name="Rectangle 18"/>
            <p:cNvSpPr>
              <a:spLocks noChangeArrowheads="1"/>
            </p:cNvSpPr>
            <p:nvPr/>
          </p:nvSpPr>
          <p:spPr bwMode="auto">
            <a:xfrm>
              <a:off x="3998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4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275" name="Rectangle 19"/>
            <p:cNvSpPr>
              <a:spLocks noChangeArrowheads="1"/>
            </p:cNvSpPr>
            <p:nvPr/>
          </p:nvSpPr>
          <p:spPr bwMode="auto">
            <a:xfrm>
              <a:off x="3998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276" name="Rectangle 20"/>
            <p:cNvSpPr>
              <a:spLocks noChangeArrowheads="1"/>
            </p:cNvSpPr>
            <p:nvPr/>
          </p:nvSpPr>
          <p:spPr bwMode="auto">
            <a:xfrm>
              <a:off x="3998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277" name="Rectangle 21"/>
            <p:cNvSpPr>
              <a:spLocks noChangeArrowheads="1"/>
            </p:cNvSpPr>
            <p:nvPr/>
          </p:nvSpPr>
          <p:spPr bwMode="auto">
            <a:xfrm>
              <a:off x="3998" y="3761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278" name="Rectangle 22"/>
            <p:cNvSpPr>
              <a:spLocks noChangeArrowheads="1"/>
            </p:cNvSpPr>
            <p:nvPr/>
          </p:nvSpPr>
          <p:spPr bwMode="auto">
            <a:xfrm>
              <a:off x="4372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279" name="Rectangle 23"/>
            <p:cNvSpPr>
              <a:spLocks noChangeArrowheads="1"/>
            </p:cNvSpPr>
            <p:nvPr/>
          </p:nvSpPr>
          <p:spPr bwMode="auto">
            <a:xfrm>
              <a:off x="4372" y="1855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5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280" name="Rectangle 24"/>
            <p:cNvSpPr>
              <a:spLocks noChangeArrowheads="1"/>
            </p:cNvSpPr>
            <p:nvPr/>
          </p:nvSpPr>
          <p:spPr bwMode="auto">
            <a:xfrm>
              <a:off x="4372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281" name="Rectangle 25"/>
            <p:cNvSpPr>
              <a:spLocks noChangeArrowheads="1"/>
            </p:cNvSpPr>
            <p:nvPr/>
          </p:nvSpPr>
          <p:spPr bwMode="auto">
            <a:xfrm>
              <a:off x="4747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6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282" name="Rectangle 26"/>
            <p:cNvSpPr>
              <a:spLocks noChangeArrowheads="1"/>
            </p:cNvSpPr>
            <p:nvPr/>
          </p:nvSpPr>
          <p:spPr bwMode="auto">
            <a:xfrm>
              <a:off x="4747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283" name="Rectangle 27"/>
            <p:cNvSpPr>
              <a:spLocks noChangeArrowheads="1"/>
            </p:cNvSpPr>
            <p:nvPr/>
          </p:nvSpPr>
          <p:spPr bwMode="auto">
            <a:xfrm>
              <a:off x="5871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284" name="Rectangle 28"/>
            <p:cNvSpPr>
              <a:spLocks noChangeArrowheads="1"/>
            </p:cNvSpPr>
            <p:nvPr/>
          </p:nvSpPr>
          <p:spPr bwMode="auto">
            <a:xfrm>
              <a:off x="5871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285" name="Rectangle 29"/>
            <p:cNvSpPr>
              <a:spLocks noChangeArrowheads="1"/>
            </p:cNvSpPr>
            <p:nvPr/>
          </p:nvSpPr>
          <p:spPr bwMode="auto">
            <a:xfrm>
              <a:off x="5871" y="3761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286" name="Rectangle 30"/>
            <p:cNvSpPr>
              <a:spLocks noChangeArrowheads="1"/>
            </p:cNvSpPr>
            <p:nvPr/>
          </p:nvSpPr>
          <p:spPr bwMode="auto">
            <a:xfrm>
              <a:off x="6246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baseline="30000">
                  <a:solidFill>
                    <a:srgbClr val="000000"/>
                  </a:solidFill>
                </a:rPr>
                <a:t>8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287" name="Rectangle 31"/>
            <p:cNvSpPr>
              <a:spLocks noChangeArrowheads="1"/>
            </p:cNvSpPr>
            <p:nvPr/>
          </p:nvSpPr>
          <p:spPr bwMode="auto">
            <a:xfrm>
              <a:off x="6246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288" name="Rectangle 32"/>
            <p:cNvSpPr>
              <a:spLocks noChangeArrowheads="1"/>
            </p:cNvSpPr>
            <p:nvPr/>
          </p:nvSpPr>
          <p:spPr bwMode="auto">
            <a:xfrm>
              <a:off x="6246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289" name="Rectangle 33"/>
            <p:cNvSpPr>
              <a:spLocks noChangeArrowheads="1"/>
            </p:cNvSpPr>
            <p:nvPr/>
          </p:nvSpPr>
          <p:spPr bwMode="auto">
            <a:xfrm>
              <a:off x="6246" y="3761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290" name="Rectangle 34"/>
            <p:cNvSpPr>
              <a:spLocks noChangeArrowheads="1"/>
            </p:cNvSpPr>
            <p:nvPr/>
          </p:nvSpPr>
          <p:spPr bwMode="auto">
            <a:xfrm>
              <a:off x="6246" y="4142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291" name="Rectangle 35"/>
            <p:cNvSpPr>
              <a:spLocks noChangeArrowheads="1"/>
            </p:cNvSpPr>
            <p:nvPr/>
          </p:nvSpPr>
          <p:spPr bwMode="auto">
            <a:xfrm>
              <a:off x="6620" y="2999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292" name="Rectangle 36"/>
            <p:cNvSpPr>
              <a:spLocks noChangeArrowheads="1"/>
            </p:cNvSpPr>
            <p:nvPr/>
          </p:nvSpPr>
          <p:spPr bwMode="auto">
            <a:xfrm>
              <a:off x="6620" y="1855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baseline="30000">
                  <a:solidFill>
                    <a:srgbClr val="000000"/>
                  </a:solidFill>
                </a:rPr>
                <a:t>9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293" name="Rectangle 37"/>
            <p:cNvSpPr>
              <a:spLocks noChangeArrowheads="1"/>
            </p:cNvSpPr>
            <p:nvPr/>
          </p:nvSpPr>
          <p:spPr bwMode="auto">
            <a:xfrm>
              <a:off x="6620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294" name="Rectangle 38"/>
            <p:cNvSpPr>
              <a:spLocks noChangeArrowheads="1"/>
            </p:cNvSpPr>
            <p:nvPr/>
          </p:nvSpPr>
          <p:spPr bwMode="auto">
            <a:xfrm>
              <a:off x="6995" y="2236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baseline="30000">
                  <a:solidFill>
                    <a:srgbClr val="000000"/>
                  </a:solidFill>
                </a:rPr>
                <a:t>10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295" name="Rectangle 39"/>
            <p:cNvSpPr>
              <a:spLocks noChangeArrowheads="1"/>
            </p:cNvSpPr>
            <p:nvPr/>
          </p:nvSpPr>
          <p:spPr bwMode="auto">
            <a:xfrm>
              <a:off x="6995" y="2999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296" name="Rectangle 40"/>
            <p:cNvSpPr>
              <a:spLocks noChangeArrowheads="1"/>
            </p:cNvSpPr>
            <p:nvPr/>
          </p:nvSpPr>
          <p:spPr bwMode="auto">
            <a:xfrm>
              <a:off x="6995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297" name="Rectangle 41"/>
            <p:cNvSpPr>
              <a:spLocks noChangeArrowheads="1"/>
            </p:cNvSpPr>
            <p:nvPr/>
          </p:nvSpPr>
          <p:spPr bwMode="auto">
            <a:xfrm>
              <a:off x="4747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298" name="Rectangle 42"/>
            <p:cNvSpPr>
              <a:spLocks noChangeArrowheads="1"/>
            </p:cNvSpPr>
            <p:nvPr/>
          </p:nvSpPr>
          <p:spPr bwMode="auto">
            <a:xfrm>
              <a:off x="3248" y="2236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299" name="Rectangle 43"/>
            <p:cNvSpPr>
              <a:spLocks noChangeArrowheads="1"/>
            </p:cNvSpPr>
            <p:nvPr/>
          </p:nvSpPr>
          <p:spPr bwMode="auto">
            <a:xfrm>
              <a:off x="3248" y="1855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2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300" name="Rectangle 44"/>
            <p:cNvSpPr>
              <a:spLocks noChangeArrowheads="1"/>
            </p:cNvSpPr>
            <p:nvPr/>
          </p:nvSpPr>
          <p:spPr bwMode="auto">
            <a:xfrm>
              <a:off x="3248" y="3380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301" name="Rectangle 45"/>
            <p:cNvSpPr>
              <a:spLocks noChangeArrowheads="1"/>
            </p:cNvSpPr>
            <p:nvPr/>
          </p:nvSpPr>
          <p:spPr bwMode="auto">
            <a:xfrm>
              <a:off x="3248" y="2999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302" name="Rectangle 46"/>
            <p:cNvSpPr>
              <a:spLocks noChangeArrowheads="1"/>
            </p:cNvSpPr>
            <p:nvPr/>
          </p:nvSpPr>
          <p:spPr bwMode="auto">
            <a:xfrm>
              <a:off x="3248" y="3761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303" name="Rectangle 47"/>
            <p:cNvSpPr>
              <a:spLocks noChangeArrowheads="1"/>
            </p:cNvSpPr>
            <p:nvPr/>
          </p:nvSpPr>
          <p:spPr bwMode="auto">
            <a:xfrm>
              <a:off x="4747" y="3761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304" name="Rectangle 48"/>
            <p:cNvSpPr>
              <a:spLocks noChangeArrowheads="1"/>
            </p:cNvSpPr>
            <p:nvPr/>
          </p:nvSpPr>
          <p:spPr bwMode="auto">
            <a:xfrm>
              <a:off x="6246" y="4524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52227" name="WordArt 49"/>
          <p:cNvSpPr>
            <a:spLocks noChangeArrowheads="1" noChangeShapeType="1" noTextEdit="1"/>
          </p:cNvSpPr>
          <p:nvPr/>
        </p:nvSpPr>
        <p:spPr bwMode="auto">
          <a:xfrm>
            <a:off x="1258888" y="1844675"/>
            <a:ext cx="2889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ё</a:t>
            </a:r>
          </a:p>
        </p:txBody>
      </p:sp>
      <p:sp>
        <p:nvSpPr>
          <p:cNvPr id="52228" name="WordArt 50"/>
          <p:cNvSpPr>
            <a:spLocks noChangeArrowheads="1" noChangeShapeType="1" noTextEdit="1"/>
          </p:cNvSpPr>
          <p:nvPr/>
        </p:nvSpPr>
        <p:spPr bwMode="auto">
          <a:xfrm>
            <a:off x="1908175" y="1341438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у</a:t>
            </a:r>
          </a:p>
        </p:txBody>
      </p:sp>
      <p:sp>
        <p:nvSpPr>
          <p:cNvPr id="52229" name="WordArt 51"/>
          <p:cNvSpPr>
            <a:spLocks noChangeArrowheads="1" noChangeShapeType="1" noTextEdit="1"/>
          </p:cNvSpPr>
          <p:nvPr/>
        </p:nvSpPr>
        <p:spPr bwMode="auto">
          <a:xfrm>
            <a:off x="1908175" y="1916113"/>
            <a:ext cx="287338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л</a:t>
            </a:r>
          </a:p>
        </p:txBody>
      </p:sp>
      <p:sp>
        <p:nvSpPr>
          <p:cNvPr id="52230" name="WordArt 52"/>
          <p:cNvSpPr>
            <a:spLocks noChangeArrowheads="1" noChangeShapeType="1" noTextEdit="1"/>
          </p:cNvSpPr>
          <p:nvPr/>
        </p:nvSpPr>
        <p:spPr bwMode="auto">
          <a:xfrm>
            <a:off x="1908175" y="3141663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т</a:t>
            </a:r>
          </a:p>
        </p:txBody>
      </p:sp>
      <p:sp>
        <p:nvSpPr>
          <p:cNvPr id="52231" name="WordArt 53"/>
          <p:cNvSpPr>
            <a:spLocks noChangeArrowheads="1" noChangeShapeType="1" noTextEdit="1"/>
          </p:cNvSpPr>
          <p:nvPr/>
        </p:nvSpPr>
        <p:spPr bwMode="auto">
          <a:xfrm>
            <a:off x="1908175" y="3716338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к</a:t>
            </a:r>
          </a:p>
        </p:txBody>
      </p:sp>
      <p:sp>
        <p:nvSpPr>
          <p:cNvPr id="52232" name="WordArt 54"/>
          <p:cNvSpPr>
            <a:spLocks noChangeArrowheads="1" noChangeShapeType="1" noTextEdit="1"/>
          </p:cNvSpPr>
          <p:nvPr/>
        </p:nvSpPr>
        <p:spPr bwMode="auto">
          <a:xfrm>
            <a:off x="1908175" y="4365625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а</a:t>
            </a:r>
          </a:p>
        </p:txBody>
      </p:sp>
      <p:sp>
        <p:nvSpPr>
          <p:cNvPr id="52233" name="WordArt 55"/>
          <p:cNvSpPr>
            <a:spLocks noChangeArrowheads="1" noChangeShapeType="1" noTextEdit="1"/>
          </p:cNvSpPr>
          <p:nvPr/>
        </p:nvSpPr>
        <p:spPr bwMode="auto">
          <a:xfrm>
            <a:off x="2484438" y="692150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к</a:t>
            </a:r>
          </a:p>
        </p:txBody>
      </p:sp>
      <p:sp>
        <p:nvSpPr>
          <p:cNvPr id="52234" name="WordArt 56"/>
          <p:cNvSpPr>
            <a:spLocks noChangeArrowheads="1" noChangeShapeType="1" noTextEdit="1"/>
          </p:cNvSpPr>
          <p:nvPr/>
        </p:nvSpPr>
        <p:spPr bwMode="auto">
          <a:xfrm>
            <a:off x="2484438" y="1268413"/>
            <a:ext cx="28733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р</a:t>
            </a:r>
          </a:p>
        </p:txBody>
      </p:sp>
      <p:sp>
        <p:nvSpPr>
          <p:cNvPr id="52235" name="WordArt 57"/>
          <p:cNvSpPr>
            <a:spLocks noChangeArrowheads="1" noChangeShapeType="1" noTextEdit="1"/>
          </p:cNvSpPr>
          <p:nvPr/>
        </p:nvSpPr>
        <p:spPr bwMode="auto">
          <a:xfrm>
            <a:off x="2484438" y="1916113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о</a:t>
            </a:r>
          </a:p>
        </p:txBody>
      </p:sp>
      <p:sp>
        <p:nvSpPr>
          <p:cNvPr id="52236" name="WordArt 58"/>
          <p:cNvSpPr>
            <a:spLocks noChangeArrowheads="1" noChangeShapeType="1" noTextEdit="1"/>
          </p:cNvSpPr>
          <p:nvPr/>
        </p:nvSpPr>
        <p:spPr bwMode="auto">
          <a:xfrm>
            <a:off x="3132138" y="1844675"/>
            <a:ext cx="287337" cy="430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б</a:t>
            </a:r>
          </a:p>
        </p:txBody>
      </p:sp>
      <p:sp>
        <p:nvSpPr>
          <p:cNvPr id="52237" name="WordArt 59"/>
          <p:cNvSpPr>
            <a:spLocks noChangeArrowheads="1" noChangeShapeType="1" noTextEdit="1"/>
          </p:cNvSpPr>
          <p:nvPr/>
        </p:nvSpPr>
        <p:spPr bwMode="auto">
          <a:xfrm>
            <a:off x="3132138" y="3141663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л</a:t>
            </a:r>
          </a:p>
        </p:txBody>
      </p:sp>
      <p:sp>
        <p:nvSpPr>
          <p:cNvPr id="52238" name="WordArt 60"/>
          <p:cNvSpPr>
            <a:spLocks noChangeArrowheads="1" noChangeShapeType="1" noTextEdit="1"/>
          </p:cNvSpPr>
          <p:nvPr/>
        </p:nvSpPr>
        <p:spPr bwMode="auto">
          <a:xfrm>
            <a:off x="3132138" y="3716338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к</a:t>
            </a:r>
          </a:p>
        </p:txBody>
      </p:sp>
      <p:sp>
        <p:nvSpPr>
          <p:cNvPr id="52239" name="WordArt 61"/>
          <p:cNvSpPr>
            <a:spLocks noChangeArrowheads="1" noChangeShapeType="1" noTextEdit="1"/>
          </p:cNvSpPr>
          <p:nvPr/>
        </p:nvSpPr>
        <p:spPr bwMode="auto">
          <a:xfrm>
            <a:off x="3132138" y="4365625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а</a:t>
            </a:r>
          </a:p>
        </p:txBody>
      </p:sp>
      <p:sp>
        <p:nvSpPr>
          <p:cNvPr id="52240" name="WordArt 62"/>
          <p:cNvSpPr>
            <a:spLocks noChangeArrowheads="1" noChangeShapeType="1" noTextEdit="1"/>
          </p:cNvSpPr>
          <p:nvPr/>
        </p:nvSpPr>
        <p:spPr bwMode="auto">
          <a:xfrm>
            <a:off x="3779838" y="1341438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в</a:t>
            </a:r>
          </a:p>
        </p:txBody>
      </p:sp>
      <p:sp>
        <p:nvSpPr>
          <p:cNvPr id="52241" name="WordArt 63"/>
          <p:cNvSpPr>
            <a:spLocks noChangeArrowheads="1" noChangeShapeType="1" noTextEdit="1"/>
          </p:cNvSpPr>
          <p:nvPr/>
        </p:nvSpPr>
        <p:spPr bwMode="auto">
          <a:xfrm>
            <a:off x="3779838" y="1916113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о</a:t>
            </a:r>
          </a:p>
        </p:txBody>
      </p:sp>
      <p:sp>
        <p:nvSpPr>
          <p:cNvPr id="52242" name="WordArt 64"/>
          <p:cNvSpPr>
            <a:spLocks noChangeArrowheads="1" noChangeShapeType="1" noTextEdit="1"/>
          </p:cNvSpPr>
          <p:nvPr/>
        </p:nvSpPr>
        <p:spPr bwMode="auto">
          <a:xfrm>
            <a:off x="3779838" y="3141663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к</a:t>
            </a:r>
          </a:p>
        </p:txBody>
      </p:sp>
      <p:sp>
        <p:nvSpPr>
          <p:cNvPr id="52243" name="WordArt 65"/>
          <p:cNvSpPr>
            <a:spLocks noChangeArrowheads="1" noChangeShapeType="1" noTextEdit="1"/>
          </p:cNvSpPr>
          <p:nvPr/>
        </p:nvSpPr>
        <p:spPr bwMode="auto">
          <a:xfrm>
            <a:off x="4356100" y="1916113"/>
            <a:ext cx="360363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ф</a:t>
            </a:r>
          </a:p>
        </p:txBody>
      </p:sp>
      <p:sp>
        <p:nvSpPr>
          <p:cNvPr id="52244" name="WordArt 66"/>
          <p:cNvSpPr>
            <a:spLocks noChangeArrowheads="1" noChangeShapeType="1" noTextEdit="1"/>
          </p:cNvSpPr>
          <p:nvPr/>
        </p:nvSpPr>
        <p:spPr bwMode="auto">
          <a:xfrm>
            <a:off x="4356100" y="3141663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л</a:t>
            </a:r>
          </a:p>
        </p:txBody>
      </p:sp>
      <p:sp>
        <p:nvSpPr>
          <p:cNvPr id="52245" name="WordArt 67"/>
          <p:cNvSpPr>
            <a:spLocks noChangeArrowheads="1" noChangeShapeType="1" noTextEdit="1"/>
          </p:cNvSpPr>
          <p:nvPr/>
        </p:nvSpPr>
        <p:spPr bwMode="auto">
          <a:xfrm>
            <a:off x="4356100" y="3716338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и</a:t>
            </a:r>
          </a:p>
        </p:txBody>
      </p:sp>
      <p:sp>
        <p:nvSpPr>
          <p:cNvPr id="52246" name="WordArt 68"/>
          <p:cNvSpPr>
            <a:spLocks noChangeArrowheads="1" noChangeShapeType="1" noTextEdit="1"/>
          </p:cNvSpPr>
          <p:nvPr/>
        </p:nvSpPr>
        <p:spPr bwMode="auto">
          <a:xfrm>
            <a:off x="4356100" y="4365625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н</a:t>
            </a:r>
          </a:p>
        </p:txBody>
      </p:sp>
      <p:sp>
        <p:nvSpPr>
          <p:cNvPr id="52247" name="WordArt 69"/>
          <p:cNvSpPr>
            <a:spLocks noChangeArrowheads="1" noChangeShapeType="1" noTextEdit="1"/>
          </p:cNvSpPr>
          <p:nvPr/>
        </p:nvSpPr>
        <p:spPr bwMode="auto">
          <a:xfrm>
            <a:off x="6227763" y="3141663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о</a:t>
            </a:r>
          </a:p>
        </p:txBody>
      </p:sp>
      <p:sp>
        <p:nvSpPr>
          <p:cNvPr id="52248" name="WordArt 70"/>
          <p:cNvSpPr>
            <a:spLocks noChangeArrowheads="1" noChangeShapeType="1" noTextEdit="1"/>
          </p:cNvSpPr>
          <p:nvPr/>
        </p:nvSpPr>
        <p:spPr bwMode="auto">
          <a:xfrm>
            <a:off x="6227763" y="3716338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с</a:t>
            </a:r>
          </a:p>
        </p:txBody>
      </p:sp>
      <p:sp>
        <p:nvSpPr>
          <p:cNvPr id="52249" name="WordArt 71"/>
          <p:cNvSpPr>
            <a:spLocks noChangeArrowheads="1" noChangeShapeType="1" noTextEdit="1"/>
          </p:cNvSpPr>
          <p:nvPr/>
        </p:nvSpPr>
        <p:spPr bwMode="auto">
          <a:xfrm>
            <a:off x="6300788" y="4365625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ь</a:t>
            </a:r>
          </a:p>
        </p:txBody>
      </p:sp>
      <p:sp>
        <p:nvSpPr>
          <p:cNvPr id="52250" name="WordArt 72"/>
          <p:cNvSpPr>
            <a:spLocks noChangeArrowheads="1" noChangeShapeType="1" noTextEdit="1"/>
          </p:cNvSpPr>
          <p:nvPr/>
        </p:nvSpPr>
        <p:spPr bwMode="auto">
          <a:xfrm>
            <a:off x="6804025" y="1916113"/>
            <a:ext cx="360363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м</a:t>
            </a:r>
          </a:p>
        </p:txBody>
      </p:sp>
      <p:sp>
        <p:nvSpPr>
          <p:cNvPr id="52251" name="WordArt 73"/>
          <p:cNvSpPr>
            <a:spLocks noChangeArrowheads="1" noChangeShapeType="1" noTextEdit="1"/>
          </p:cNvSpPr>
          <p:nvPr/>
        </p:nvSpPr>
        <p:spPr bwMode="auto">
          <a:xfrm>
            <a:off x="6804025" y="3141663"/>
            <a:ext cx="3587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д</a:t>
            </a:r>
          </a:p>
        </p:txBody>
      </p:sp>
      <p:sp>
        <p:nvSpPr>
          <p:cNvPr id="52252" name="WordArt 74"/>
          <p:cNvSpPr>
            <a:spLocks noChangeArrowheads="1" noChangeShapeType="1" noTextEdit="1"/>
          </p:cNvSpPr>
          <p:nvPr/>
        </p:nvSpPr>
        <p:spPr bwMode="auto">
          <a:xfrm>
            <a:off x="6877050" y="3716338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в</a:t>
            </a:r>
          </a:p>
        </p:txBody>
      </p:sp>
      <p:sp>
        <p:nvSpPr>
          <p:cNvPr id="52253" name="WordArt 75"/>
          <p:cNvSpPr>
            <a:spLocks noChangeArrowheads="1" noChangeShapeType="1" noTextEdit="1"/>
          </p:cNvSpPr>
          <p:nvPr/>
        </p:nvSpPr>
        <p:spPr bwMode="auto">
          <a:xfrm>
            <a:off x="6877050" y="4365625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е</a:t>
            </a:r>
          </a:p>
        </p:txBody>
      </p:sp>
      <p:sp>
        <p:nvSpPr>
          <p:cNvPr id="52254" name="WordArt 76"/>
          <p:cNvSpPr>
            <a:spLocks noChangeArrowheads="1" noChangeShapeType="1" noTextEdit="1"/>
          </p:cNvSpPr>
          <p:nvPr/>
        </p:nvSpPr>
        <p:spPr bwMode="auto">
          <a:xfrm>
            <a:off x="6804025" y="4941888"/>
            <a:ext cx="360363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д</a:t>
            </a:r>
          </a:p>
        </p:txBody>
      </p:sp>
      <p:sp>
        <p:nvSpPr>
          <p:cNvPr id="52255" name="WordArt 77"/>
          <p:cNvSpPr>
            <a:spLocks noChangeArrowheads="1" noChangeShapeType="1" noTextEdit="1"/>
          </p:cNvSpPr>
          <p:nvPr/>
        </p:nvSpPr>
        <p:spPr bwMode="auto">
          <a:xfrm>
            <a:off x="6877050" y="5589588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ь</a:t>
            </a:r>
          </a:p>
        </p:txBody>
      </p:sp>
      <p:sp>
        <p:nvSpPr>
          <p:cNvPr id="52256" name="WordArt 78"/>
          <p:cNvSpPr>
            <a:spLocks noChangeArrowheads="1" noChangeShapeType="1" noTextEdit="1"/>
          </p:cNvSpPr>
          <p:nvPr/>
        </p:nvSpPr>
        <p:spPr bwMode="auto">
          <a:xfrm>
            <a:off x="7451725" y="1341438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л</a:t>
            </a:r>
          </a:p>
        </p:txBody>
      </p:sp>
      <p:sp>
        <p:nvSpPr>
          <p:cNvPr id="52257" name="WordArt 79"/>
          <p:cNvSpPr>
            <a:spLocks noChangeArrowheads="1" noChangeShapeType="1" noTextEdit="1"/>
          </p:cNvSpPr>
          <p:nvPr/>
        </p:nvSpPr>
        <p:spPr bwMode="auto">
          <a:xfrm>
            <a:off x="7451725" y="1916113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и</a:t>
            </a:r>
          </a:p>
        </p:txBody>
      </p:sp>
      <p:sp>
        <p:nvSpPr>
          <p:cNvPr id="52258" name="WordArt 80"/>
          <p:cNvSpPr>
            <a:spLocks noChangeArrowheads="1" noChangeShapeType="1" noTextEdit="1"/>
          </p:cNvSpPr>
          <p:nvPr/>
        </p:nvSpPr>
        <p:spPr bwMode="auto">
          <a:xfrm>
            <a:off x="7451725" y="3141663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169577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 noChangeAspect="1"/>
          </p:cNvGrpSpPr>
          <p:nvPr/>
        </p:nvGrpSpPr>
        <p:grpSpPr bwMode="auto">
          <a:xfrm>
            <a:off x="250825" y="333375"/>
            <a:ext cx="8569325" cy="5748338"/>
            <a:chOff x="2366" y="1347"/>
            <a:chExt cx="5171" cy="3561"/>
          </a:xfrm>
        </p:grpSpPr>
        <p:sp>
          <p:nvSpPr>
            <p:cNvPr id="53287" name="AutoShape 3"/>
            <p:cNvSpPr>
              <a:spLocks noChangeAspect="1" noChangeArrowheads="1"/>
            </p:cNvSpPr>
            <p:nvPr/>
          </p:nvSpPr>
          <p:spPr bwMode="auto">
            <a:xfrm>
              <a:off x="2366" y="1347"/>
              <a:ext cx="5171" cy="3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88" name="Rectangle 4"/>
            <p:cNvSpPr>
              <a:spLocks noChangeArrowheads="1"/>
            </p:cNvSpPr>
            <p:nvPr/>
          </p:nvSpPr>
          <p:spPr bwMode="auto">
            <a:xfrm>
              <a:off x="2874" y="2618"/>
              <a:ext cx="374" cy="381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Ж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3289" name="Rectangle 5"/>
            <p:cNvSpPr>
              <a:spLocks noChangeArrowheads="1"/>
            </p:cNvSpPr>
            <p:nvPr/>
          </p:nvSpPr>
          <p:spPr bwMode="auto">
            <a:xfrm>
              <a:off x="3248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И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3290" name="Rectangle 6"/>
            <p:cNvSpPr>
              <a:spLocks noChangeArrowheads="1"/>
            </p:cNvSpPr>
            <p:nvPr/>
          </p:nvSpPr>
          <p:spPr bwMode="auto">
            <a:xfrm>
              <a:off x="3623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Т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3291" name="Rectangle 7"/>
            <p:cNvSpPr>
              <a:spLocks noChangeArrowheads="1"/>
            </p:cNvSpPr>
            <p:nvPr/>
          </p:nvSpPr>
          <p:spPr bwMode="auto">
            <a:xfrm>
              <a:off x="3998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Е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3292" name="Rectangle 8"/>
            <p:cNvSpPr>
              <a:spLocks noChangeArrowheads="1"/>
            </p:cNvSpPr>
            <p:nvPr/>
          </p:nvSpPr>
          <p:spPr bwMode="auto">
            <a:xfrm>
              <a:off x="4372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Л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3293" name="Rectangle 9"/>
            <p:cNvSpPr>
              <a:spLocks noChangeArrowheads="1"/>
            </p:cNvSpPr>
            <p:nvPr/>
          </p:nvSpPr>
          <p:spPr bwMode="auto">
            <a:xfrm>
              <a:off x="4747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И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3294" name="Rectangle 10"/>
            <p:cNvSpPr>
              <a:spLocks noChangeArrowheads="1"/>
            </p:cNvSpPr>
            <p:nvPr/>
          </p:nvSpPr>
          <p:spPr bwMode="auto">
            <a:xfrm>
              <a:off x="5871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Л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3295" name="Rectangle 11"/>
            <p:cNvSpPr>
              <a:spLocks noChangeArrowheads="1"/>
            </p:cNvSpPr>
            <p:nvPr/>
          </p:nvSpPr>
          <p:spPr bwMode="auto">
            <a:xfrm>
              <a:off x="6246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Е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3296" name="Rectangle 12"/>
            <p:cNvSpPr>
              <a:spLocks noChangeArrowheads="1"/>
            </p:cNvSpPr>
            <p:nvPr/>
          </p:nvSpPr>
          <p:spPr bwMode="auto">
            <a:xfrm>
              <a:off x="6620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С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3297" name="Rectangle 13"/>
            <p:cNvSpPr>
              <a:spLocks noChangeArrowheads="1"/>
            </p:cNvSpPr>
            <p:nvPr/>
          </p:nvSpPr>
          <p:spPr bwMode="auto">
            <a:xfrm>
              <a:off x="6995" y="2618"/>
              <a:ext cx="374" cy="38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>
                  <a:solidFill>
                    <a:srgbClr val="000000"/>
                  </a:solidFill>
                </a:rPr>
                <a:t>А</a:t>
              </a:r>
              <a:endParaRPr lang="ru-RU" sz="2800">
                <a:solidFill>
                  <a:srgbClr val="000000"/>
                </a:solidFill>
              </a:endParaRPr>
            </a:p>
          </p:txBody>
        </p:sp>
        <p:sp>
          <p:nvSpPr>
            <p:cNvPr id="53298" name="Rectangle 14"/>
            <p:cNvSpPr>
              <a:spLocks noChangeArrowheads="1"/>
            </p:cNvSpPr>
            <p:nvPr/>
          </p:nvSpPr>
          <p:spPr bwMode="auto">
            <a:xfrm>
              <a:off x="3623" y="2236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299" name="Rectangle 15"/>
            <p:cNvSpPr>
              <a:spLocks noChangeArrowheads="1"/>
            </p:cNvSpPr>
            <p:nvPr/>
          </p:nvSpPr>
          <p:spPr bwMode="auto">
            <a:xfrm>
              <a:off x="2874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1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300" name="Rectangle 16"/>
            <p:cNvSpPr>
              <a:spLocks noChangeArrowheads="1"/>
            </p:cNvSpPr>
            <p:nvPr/>
          </p:nvSpPr>
          <p:spPr bwMode="auto">
            <a:xfrm>
              <a:off x="3623" y="1855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301" name="Rectangle 17"/>
            <p:cNvSpPr>
              <a:spLocks noChangeArrowheads="1"/>
            </p:cNvSpPr>
            <p:nvPr/>
          </p:nvSpPr>
          <p:spPr bwMode="auto">
            <a:xfrm>
              <a:off x="3623" y="1474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3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302" name="Rectangle 18"/>
            <p:cNvSpPr>
              <a:spLocks noChangeArrowheads="1"/>
            </p:cNvSpPr>
            <p:nvPr/>
          </p:nvSpPr>
          <p:spPr bwMode="auto">
            <a:xfrm>
              <a:off x="3998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4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303" name="Rectangle 19"/>
            <p:cNvSpPr>
              <a:spLocks noChangeArrowheads="1"/>
            </p:cNvSpPr>
            <p:nvPr/>
          </p:nvSpPr>
          <p:spPr bwMode="auto">
            <a:xfrm>
              <a:off x="3998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304" name="Rectangle 20"/>
            <p:cNvSpPr>
              <a:spLocks noChangeArrowheads="1"/>
            </p:cNvSpPr>
            <p:nvPr/>
          </p:nvSpPr>
          <p:spPr bwMode="auto">
            <a:xfrm>
              <a:off x="3998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305" name="Rectangle 21"/>
            <p:cNvSpPr>
              <a:spLocks noChangeArrowheads="1"/>
            </p:cNvSpPr>
            <p:nvPr/>
          </p:nvSpPr>
          <p:spPr bwMode="auto">
            <a:xfrm>
              <a:off x="3998" y="3761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306" name="Rectangle 22"/>
            <p:cNvSpPr>
              <a:spLocks noChangeArrowheads="1"/>
            </p:cNvSpPr>
            <p:nvPr/>
          </p:nvSpPr>
          <p:spPr bwMode="auto">
            <a:xfrm>
              <a:off x="4372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307" name="Rectangle 23"/>
            <p:cNvSpPr>
              <a:spLocks noChangeArrowheads="1"/>
            </p:cNvSpPr>
            <p:nvPr/>
          </p:nvSpPr>
          <p:spPr bwMode="auto">
            <a:xfrm>
              <a:off x="4372" y="1855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5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308" name="Rectangle 24"/>
            <p:cNvSpPr>
              <a:spLocks noChangeArrowheads="1"/>
            </p:cNvSpPr>
            <p:nvPr/>
          </p:nvSpPr>
          <p:spPr bwMode="auto">
            <a:xfrm>
              <a:off x="4372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309" name="Rectangle 25"/>
            <p:cNvSpPr>
              <a:spLocks noChangeArrowheads="1"/>
            </p:cNvSpPr>
            <p:nvPr/>
          </p:nvSpPr>
          <p:spPr bwMode="auto">
            <a:xfrm>
              <a:off x="4747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6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310" name="Rectangle 26"/>
            <p:cNvSpPr>
              <a:spLocks noChangeArrowheads="1"/>
            </p:cNvSpPr>
            <p:nvPr/>
          </p:nvSpPr>
          <p:spPr bwMode="auto">
            <a:xfrm>
              <a:off x="4747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311" name="Rectangle 27"/>
            <p:cNvSpPr>
              <a:spLocks noChangeArrowheads="1"/>
            </p:cNvSpPr>
            <p:nvPr/>
          </p:nvSpPr>
          <p:spPr bwMode="auto">
            <a:xfrm>
              <a:off x="5871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312" name="Rectangle 28"/>
            <p:cNvSpPr>
              <a:spLocks noChangeArrowheads="1"/>
            </p:cNvSpPr>
            <p:nvPr/>
          </p:nvSpPr>
          <p:spPr bwMode="auto">
            <a:xfrm>
              <a:off x="5871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313" name="Rectangle 29"/>
            <p:cNvSpPr>
              <a:spLocks noChangeArrowheads="1"/>
            </p:cNvSpPr>
            <p:nvPr/>
          </p:nvSpPr>
          <p:spPr bwMode="auto">
            <a:xfrm>
              <a:off x="5871" y="3761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314" name="Rectangle 30"/>
            <p:cNvSpPr>
              <a:spLocks noChangeArrowheads="1"/>
            </p:cNvSpPr>
            <p:nvPr/>
          </p:nvSpPr>
          <p:spPr bwMode="auto">
            <a:xfrm>
              <a:off x="6246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baseline="30000">
                  <a:solidFill>
                    <a:srgbClr val="000000"/>
                  </a:solidFill>
                </a:rPr>
                <a:t>8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315" name="Rectangle 31"/>
            <p:cNvSpPr>
              <a:spLocks noChangeArrowheads="1"/>
            </p:cNvSpPr>
            <p:nvPr/>
          </p:nvSpPr>
          <p:spPr bwMode="auto">
            <a:xfrm>
              <a:off x="6246" y="2999"/>
              <a:ext cx="374" cy="38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316" name="Rectangle 32"/>
            <p:cNvSpPr>
              <a:spLocks noChangeArrowheads="1"/>
            </p:cNvSpPr>
            <p:nvPr/>
          </p:nvSpPr>
          <p:spPr bwMode="auto">
            <a:xfrm>
              <a:off x="6246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317" name="Rectangle 33"/>
            <p:cNvSpPr>
              <a:spLocks noChangeArrowheads="1"/>
            </p:cNvSpPr>
            <p:nvPr/>
          </p:nvSpPr>
          <p:spPr bwMode="auto">
            <a:xfrm>
              <a:off x="6246" y="3761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318" name="Rectangle 34"/>
            <p:cNvSpPr>
              <a:spLocks noChangeArrowheads="1"/>
            </p:cNvSpPr>
            <p:nvPr/>
          </p:nvSpPr>
          <p:spPr bwMode="auto">
            <a:xfrm>
              <a:off x="6246" y="4142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319" name="Rectangle 35"/>
            <p:cNvSpPr>
              <a:spLocks noChangeArrowheads="1"/>
            </p:cNvSpPr>
            <p:nvPr/>
          </p:nvSpPr>
          <p:spPr bwMode="auto">
            <a:xfrm>
              <a:off x="6620" y="2999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320" name="Rectangle 36"/>
            <p:cNvSpPr>
              <a:spLocks noChangeArrowheads="1"/>
            </p:cNvSpPr>
            <p:nvPr/>
          </p:nvSpPr>
          <p:spPr bwMode="auto">
            <a:xfrm>
              <a:off x="6620" y="1855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baseline="30000">
                  <a:solidFill>
                    <a:srgbClr val="000000"/>
                  </a:solidFill>
                </a:rPr>
                <a:t>9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321" name="Rectangle 37"/>
            <p:cNvSpPr>
              <a:spLocks noChangeArrowheads="1"/>
            </p:cNvSpPr>
            <p:nvPr/>
          </p:nvSpPr>
          <p:spPr bwMode="auto">
            <a:xfrm>
              <a:off x="6620" y="2236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322" name="Rectangle 38"/>
            <p:cNvSpPr>
              <a:spLocks noChangeArrowheads="1"/>
            </p:cNvSpPr>
            <p:nvPr/>
          </p:nvSpPr>
          <p:spPr bwMode="auto">
            <a:xfrm>
              <a:off x="6995" y="2236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baseline="30000">
                  <a:solidFill>
                    <a:srgbClr val="000000"/>
                  </a:solidFill>
                </a:rPr>
                <a:t>10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323" name="Rectangle 39"/>
            <p:cNvSpPr>
              <a:spLocks noChangeArrowheads="1"/>
            </p:cNvSpPr>
            <p:nvPr/>
          </p:nvSpPr>
          <p:spPr bwMode="auto">
            <a:xfrm>
              <a:off x="6995" y="2999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324" name="Rectangle 40"/>
            <p:cNvSpPr>
              <a:spLocks noChangeArrowheads="1"/>
            </p:cNvSpPr>
            <p:nvPr/>
          </p:nvSpPr>
          <p:spPr bwMode="auto">
            <a:xfrm>
              <a:off x="6995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325" name="Rectangle 41"/>
            <p:cNvSpPr>
              <a:spLocks noChangeArrowheads="1"/>
            </p:cNvSpPr>
            <p:nvPr/>
          </p:nvSpPr>
          <p:spPr bwMode="auto">
            <a:xfrm>
              <a:off x="4747" y="3380"/>
              <a:ext cx="374" cy="38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326" name="Rectangle 42"/>
            <p:cNvSpPr>
              <a:spLocks noChangeArrowheads="1"/>
            </p:cNvSpPr>
            <p:nvPr/>
          </p:nvSpPr>
          <p:spPr bwMode="auto">
            <a:xfrm>
              <a:off x="3248" y="2236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327" name="Rectangle 43"/>
            <p:cNvSpPr>
              <a:spLocks noChangeArrowheads="1"/>
            </p:cNvSpPr>
            <p:nvPr/>
          </p:nvSpPr>
          <p:spPr bwMode="auto">
            <a:xfrm>
              <a:off x="3248" y="1855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>
                  <a:solidFill>
                    <a:srgbClr val="000000"/>
                  </a:solidFill>
                </a:rPr>
                <a:t>2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328" name="Rectangle 44"/>
            <p:cNvSpPr>
              <a:spLocks noChangeArrowheads="1"/>
            </p:cNvSpPr>
            <p:nvPr/>
          </p:nvSpPr>
          <p:spPr bwMode="auto">
            <a:xfrm>
              <a:off x="3248" y="3380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329" name="Rectangle 45"/>
            <p:cNvSpPr>
              <a:spLocks noChangeArrowheads="1"/>
            </p:cNvSpPr>
            <p:nvPr/>
          </p:nvSpPr>
          <p:spPr bwMode="auto">
            <a:xfrm>
              <a:off x="3248" y="2999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330" name="Rectangle 46"/>
            <p:cNvSpPr>
              <a:spLocks noChangeArrowheads="1"/>
            </p:cNvSpPr>
            <p:nvPr/>
          </p:nvSpPr>
          <p:spPr bwMode="auto">
            <a:xfrm>
              <a:off x="3248" y="3761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331" name="Rectangle 47"/>
            <p:cNvSpPr>
              <a:spLocks noChangeArrowheads="1"/>
            </p:cNvSpPr>
            <p:nvPr/>
          </p:nvSpPr>
          <p:spPr bwMode="auto">
            <a:xfrm>
              <a:off x="4747" y="3761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332" name="Rectangle 48"/>
            <p:cNvSpPr>
              <a:spLocks noChangeArrowheads="1"/>
            </p:cNvSpPr>
            <p:nvPr/>
          </p:nvSpPr>
          <p:spPr bwMode="auto">
            <a:xfrm>
              <a:off x="6246" y="4524"/>
              <a:ext cx="374" cy="38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53251" name="WordArt 49"/>
          <p:cNvSpPr>
            <a:spLocks noChangeArrowheads="1" noChangeShapeType="1" noTextEdit="1"/>
          </p:cNvSpPr>
          <p:nvPr/>
        </p:nvSpPr>
        <p:spPr bwMode="auto">
          <a:xfrm>
            <a:off x="1258888" y="1844675"/>
            <a:ext cx="2889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ё</a:t>
            </a:r>
          </a:p>
        </p:txBody>
      </p:sp>
      <p:sp>
        <p:nvSpPr>
          <p:cNvPr id="53252" name="WordArt 50"/>
          <p:cNvSpPr>
            <a:spLocks noChangeArrowheads="1" noChangeShapeType="1" noTextEdit="1"/>
          </p:cNvSpPr>
          <p:nvPr/>
        </p:nvSpPr>
        <p:spPr bwMode="auto">
          <a:xfrm>
            <a:off x="1908175" y="1341438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у</a:t>
            </a:r>
          </a:p>
        </p:txBody>
      </p:sp>
      <p:sp>
        <p:nvSpPr>
          <p:cNvPr id="53253" name="WordArt 51"/>
          <p:cNvSpPr>
            <a:spLocks noChangeArrowheads="1" noChangeShapeType="1" noTextEdit="1"/>
          </p:cNvSpPr>
          <p:nvPr/>
        </p:nvSpPr>
        <p:spPr bwMode="auto">
          <a:xfrm>
            <a:off x="1908175" y="1916113"/>
            <a:ext cx="287338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л</a:t>
            </a:r>
          </a:p>
        </p:txBody>
      </p:sp>
      <p:sp>
        <p:nvSpPr>
          <p:cNvPr id="53254" name="WordArt 52"/>
          <p:cNvSpPr>
            <a:spLocks noChangeArrowheads="1" noChangeShapeType="1" noTextEdit="1"/>
          </p:cNvSpPr>
          <p:nvPr/>
        </p:nvSpPr>
        <p:spPr bwMode="auto">
          <a:xfrm>
            <a:off x="1908175" y="3141663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т</a:t>
            </a:r>
          </a:p>
        </p:txBody>
      </p:sp>
      <p:sp>
        <p:nvSpPr>
          <p:cNvPr id="53255" name="WordArt 53"/>
          <p:cNvSpPr>
            <a:spLocks noChangeArrowheads="1" noChangeShapeType="1" noTextEdit="1"/>
          </p:cNvSpPr>
          <p:nvPr/>
        </p:nvSpPr>
        <p:spPr bwMode="auto">
          <a:xfrm>
            <a:off x="1908175" y="3716338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к</a:t>
            </a:r>
          </a:p>
        </p:txBody>
      </p:sp>
      <p:sp>
        <p:nvSpPr>
          <p:cNvPr id="53256" name="WordArt 54"/>
          <p:cNvSpPr>
            <a:spLocks noChangeArrowheads="1" noChangeShapeType="1" noTextEdit="1"/>
          </p:cNvSpPr>
          <p:nvPr/>
        </p:nvSpPr>
        <p:spPr bwMode="auto">
          <a:xfrm>
            <a:off x="1908175" y="4365625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а</a:t>
            </a:r>
          </a:p>
        </p:txBody>
      </p:sp>
      <p:sp>
        <p:nvSpPr>
          <p:cNvPr id="53257" name="WordArt 55"/>
          <p:cNvSpPr>
            <a:spLocks noChangeArrowheads="1" noChangeShapeType="1" noTextEdit="1"/>
          </p:cNvSpPr>
          <p:nvPr/>
        </p:nvSpPr>
        <p:spPr bwMode="auto">
          <a:xfrm>
            <a:off x="2484438" y="692150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к</a:t>
            </a:r>
          </a:p>
        </p:txBody>
      </p:sp>
      <p:sp>
        <p:nvSpPr>
          <p:cNvPr id="53258" name="WordArt 56"/>
          <p:cNvSpPr>
            <a:spLocks noChangeArrowheads="1" noChangeShapeType="1" noTextEdit="1"/>
          </p:cNvSpPr>
          <p:nvPr/>
        </p:nvSpPr>
        <p:spPr bwMode="auto">
          <a:xfrm>
            <a:off x="2484438" y="1268413"/>
            <a:ext cx="28733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р</a:t>
            </a:r>
          </a:p>
        </p:txBody>
      </p:sp>
      <p:sp>
        <p:nvSpPr>
          <p:cNvPr id="53259" name="WordArt 57"/>
          <p:cNvSpPr>
            <a:spLocks noChangeArrowheads="1" noChangeShapeType="1" noTextEdit="1"/>
          </p:cNvSpPr>
          <p:nvPr/>
        </p:nvSpPr>
        <p:spPr bwMode="auto">
          <a:xfrm>
            <a:off x="2484438" y="1916113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о</a:t>
            </a:r>
          </a:p>
        </p:txBody>
      </p:sp>
      <p:sp>
        <p:nvSpPr>
          <p:cNvPr id="53260" name="WordArt 58"/>
          <p:cNvSpPr>
            <a:spLocks noChangeArrowheads="1" noChangeShapeType="1" noTextEdit="1"/>
          </p:cNvSpPr>
          <p:nvPr/>
        </p:nvSpPr>
        <p:spPr bwMode="auto">
          <a:xfrm>
            <a:off x="3132138" y="1844675"/>
            <a:ext cx="287337" cy="430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б</a:t>
            </a:r>
          </a:p>
        </p:txBody>
      </p:sp>
      <p:sp>
        <p:nvSpPr>
          <p:cNvPr id="53261" name="WordArt 59"/>
          <p:cNvSpPr>
            <a:spLocks noChangeArrowheads="1" noChangeShapeType="1" noTextEdit="1"/>
          </p:cNvSpPr>
          <p:nvPr/>
        </p:nvSpPr>
        <p:spPr bwMode="auto">
          <a:xfrm>
            <a:off x="3132138" y="3141663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л</a:t>
            </a:r>
          </a:p>
        </p:txBody>
      </p:sp>
      <p:sp>
        <p:nvSpPr>
          <p:cNvPr id="53262" name="WordArt 60"/>
          <p:cNvSpPr>
            <a:spLocks noChangeArrowheads="1" noChangeShapeType="1" noTextEdit="1"/>
          </p:cNvSpPr>
          <p:nvPr/>
        </p:nvSpPr>
        <p:spPr bwMode="auto">
          <a:xfrm>
            <a:off x="3132138" y="3716338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к</a:t>
            </a:r>
          </a:p>
        </p:txBody>
      </p:sp>
      <p:sp>
        <p:nvSpPr>
          <p:cNvPr id="53263" name="WordArt 61"/>
          <p:cNvSpPr>
            <a:spLocks noChangeArrowheads="1" noChangeShapeType="1" noTextEdit="1"/>
          </p:cNvSpPr>
          <p:nvPr/>
        </p:nvSpPr>
        <p:spPr bwMode="auto">
          <a:xfrm>
            <a:off x="3132138" y="4365625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а</a:t>
            </a:r>
          </a:p>
        </p:txBody>
      </p:sp>
      <p:sp>
        <p:nvSpPr>
          <p:cNvPr id="53264" name="WordArt 62"/>
          <p:cNvSpPr>
            <a:spLocks noChangeArrowheads="1" noChangeShapeType="1" noTextEdit="1"/>
          </p:cNvSpPr>
          <p:nvPr/>
        </p:nvSpPr>
        <p:spPr bwMode="auto">
          <a:xfrm>
            <a:off x="3779838" y="1341438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в</a:t>
            </a:r>
          </a:p>
        </p:txBody>
      </p:sp>
      <p:sp>
        <p:nvSpPr>
          <p:cNvPr id="53265" name="WordArt 63"/>
          <p:cNvSpPr>
            <a:spLocks noChangeArrowheads="1" noChangeShapeType="1" noTextEdit="1"/>
          </p:cNvSpPr>
          <p:nvPr/>
        </p:nvSpPr>
        <p:spPr bwMode="auto">
          <a:xfrm>
            <a:off x="3779838" y="1916113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о</a:t>
            </a:r>
          </a:p>
        </p:txBody>
      </p:sp>
      <p:sp>
        <p:nvSpPr>
          <p:cNvPr id="53266" name="WordArt 64"/>
          <p:cNvSpPr>
            <a:spLocks noChangeArrowheads="1" noChangeShapeType="1" noTextEdit="1"/>
          </p:cNvSpPr>
          <p:nvPr/>
        </p:nvSpPr>
        <p:spPr bwMode="auto">
          <a:xfrm>
            <a:off x="3779838" y="3141663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к</a:t>
            </a:r>
          </a:p>
        </p:txBody>
      </p:sp>
      <p:sp>
        <p:nvSpPr>
          <p:cNvPr id="53267" name="WordArt 65"/>
          <p:cNvSpPr>
            <a:spLocks noChangeArrowheads="1" noChangeShapeType="1" noTextEdit="1"/>
          </p:cNvSpPr>
          <p:nvPr/>
        </p:nvSpPr>
        <p:spPr bwMode="auto">
          <a:xfrm>
            <a:off x="4356100" y="1916113"/>
            <a:ext cx="360363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ф</a:t>
            </a:r>
          </a:p>
        </p:txBody>
      </p:sp>
      <p:sp>
        <p:nvSpPr>
          <p:cNvPr id="53268" name="WordArt 66"/>
          <p:cNvSpPr>
            <a:spLocks noChangeArrowheads="1" noChangeShapeType="1" noTextEdit="1"/>
          </p:cNvSpPr>
          <p:nvPr/>
        </p:nvSpPr>
        <p:spPr bwMode="auto">
          <a:xfrm>
            <a:off x="4356100" y="3141663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л</a:t>
            </a:r>
          </a:p>
        </p:txBody>
      </p:sp>
      <p:sp>
        <p:nvSpPr>
          <p:cNvPr id="53269" name="WordArt 67"/>
          <p:cNvSpPr>
            <a:spLocks noChangeArrowheads="1" noChangeShapeType="1" noTextEdit="1"/>
          </p:cNvSpPr>
          <p:nvPr/>
        </p:nvSpPr>
        <p:spPr bwMode="auto">
          <a:xfrm>
            <a:off x="4356100" y="3716338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и</a:t>
            </a:r>
          </a:p>
        </p:txBody>
      </p:sp>
      <p:sp>
        <p:nvSpPr>
          <p:cNvPr id="53270" name="WordArt 68"/>
          <p:cNvSpPr>
            <a:spLocks noChangeArrowheads="1" noChangeShapeType="1" noTextEdit="1"/>
          </p:cNvSpPr>
          <p:nvPr/>
        </p:nvSpPr>
        <p:spPr bwMode="auto">
          <a:xfrm>
            <a:off x="4356100" y="4365625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н</a:t>
            </a:r>
          </a:p>
        </p:txBody>
      </p:sp>
      <p:sp>
        <p:nvSpPr>
          <p:cNvPr id="53271" name="WordArt 69"/>
          <p:cNvSpPr>
            <a:spLocks noChangeArrowheads="1" noChangeShapeType="1" noTextEdit="1"/>
          </p:cNvSpPr>
          <p:nvPr/>
        </p:nvSpPr>
        <p:spPr bwMode="auto">
          <a:xfrm>
            <a:off x="6227763" y="3141663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о</a:t>
            </a:r>
          </a:p>
        </p:txBody>
      </p:sp>
      <p:sp>
        <p:nvSpPr>
          <p:cNvPr id="53272" name="WordArt 70"/>
          <p:cNvSpPr>
            <a:spLocks noChangeArrowheads="1" noChangeShapeType="1" noTextEdit="1"/>
          </p:cNvSpPr>
          <p:nvPr/>
        </p:nvSpPr>
        <p:spPr bwMode="auto">
          <a:xfrm>
            <a:off x="6227763" y="3716338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с</a:t>
            </a:r>
          </a:p>
        </p:txBody>
      </p:sp>
      <p:sp>
        <p:nvSpPr>
          <p:cNvPr id="53273" name="WordArt 71"/>
          <p:cNvSpPr>
            <a:spLocks noChangeArrowheads="1" noChangeShapeType="1" noTextEdit="1"/>
          </p:cNvSpPr>
          <p:nvPr/>
        </p:nvSpPr>
        <p:spPr bwMode="auto">
          <a:xfrm>
            <a:off x="6300788" y="4365625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ь</a:t>
            </a:r>
          </a:p>
        </p:txBody>
      </p:sp>
      <p:sp>
        <p:nvSpPr>
          <p:cNvPr id="53274" name="WordArt 72"/>
          <p:cNvSpPr>
            <a:spLocks noChangeArrowheads="1" noChangeShapeType="1" noTextEdit="1"/>
          </p:cNvSpPr>
          <p:nvPr/>
        </p:nvSpPr>
        <p:spPr bwMode="auto">
          <a:xfrm>
            <a:off x="6804025" y="1916113"/>
            <a:ext cx="360363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м</a:t>
            </a:r>
          </a:p>
        </p:txBody>
      </p:sp>
      <p:sp>
        <p:nvSpPr>
          <p:cNvPr id="53275" name="WordArt 73"/>
          <p:cNvSpPr>
            <a:spLocks noChangeArrowheads="1" noChangeShapeType="1" noTextEdit="1"/>
          </p:cNvSpPr>
          <p:nvPr/>
        </p:nvSpPr>
        <p:spPr bwMode="auto">
          <a:xfrm>
            <a:off x="6804025" y="3141663"/>
            <a:ext cx="3587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д</a:t>
            </a:r>
          </a:p>
        </p:txBody>
      </p:sp>
      <p:sp>
        <p:nvSpPr>
          <p:cNvPr id="53276" name="WordArt 74"/>
          <p:cNvSpPr>
            <a:spLocks noChangeArrowheads="1" noChangeShapeType="1" noTextEdit="1"/>
          </p:cNvSpPr>
          <p:nvPr/>
        </p:nvSpPr>
        <p:spPr bwMode="auto">
          <a:xfrm>
            <a:off x="6877050" y="3716338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в</a:t>
            </a:r>
          </a:p>
        </p:txBody>
      </p:sp>
      <p:sp>
        <p:nvSpPr>
          <p:cNvPr id="53277" name="WordArt 75"/>
          <p:cNvSpPr>
            <a:spLocks noChangeArrowheads="1" noChangeShapeType="1" noTextEdit="1"/>
          </p:cNvSpPr>
          <p:nvPr/>
        </p:nvSpPr>
        <p:spPr bwMode="auto">
          <a:xfrm>
            <a:off x="6877050" y="4365625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е</a:t>
            </a:r>
          </a:p>
        </p:txBody>
      </p:sp>
      <p:sp>
        <p:nvSpPr>
          <p:cNvPr id="53278" name="WordArt 76"/>
          <p:cNvSpPr>
            <a:spLocks noChangeArrowheads="1" noChangeShapeType="1" noTextEdit="1"/>
          </p:cNvSpPr>
          <p:nvPr/>
        </p:nvSpPr>
        <p:spPr bwMode="auto">
          <a:xfrm>
            <a:off x="6804025" y="4941888"/>
            <a:ext cx="360363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д</a:t>
            </a:r>
          </a:p>
        </p:txBody>
      </p:sp>
      <p:sp>
        <p:nvSpPr>
          <p:cNvPr id="53279" name="WordArt 77"/>
          <p:cNvSpPr>
            <a:spLocks noChangeArrowheads="1" noChangeShapeType="1" noTextEdit="1"/>
          </p:cNvSpPr>
          <p:nvPr/>
        </p:nvSpPr>
        <p:spPr bwMode="auto">
          <a:xfrm>
            <a:off x="6877050" y="5589588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ь</a:t>
            </a:r>
          </a:p>
        </p:txBody>
      </p:sp>
      <p:sp>
        <p:nvSpPr>
          <p:cNvPr id="53280" name="WordArt 78"/>
          <p:cNvSpPr>
            <a:spLocks noChangeArrowheads="1" noChangeShapeType="1" noTextEdit="1"/>
          </p:cNvSpPr>
          <p:nvPr/>
        </p:nvSpPr>
        <p:spPr bwMode="auto">
          <a:xfrm>
            <a:off x="7451725" y="1341438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л</a:t>
            </a:r>
          </a:p>
        </p:txBody>
      </p:sp>
      <p:sp>
        <p:nvSpPr>
          <p:cNvPr id="53281" name="WordArt 79"/>
          <p:cNvSpPr>
            <a:spLocks noChangeArrowheads="1" noChangeShapeType="1" noTextEdit="1"/>
          </p:cNvSpPr>
          <p:nvPr/>
        </p:nvSpPr>
        <p:spPr bwMode="auto">
          <a:xfrm>
            <a:off x="7451725" y="1916113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и</a:t>
            </a:r>
          </a:p>
        </p:txBody>
      </p:sp>
      <p:sp>
        <p:nvSpPr>
          <p:cNvPr id="53282" name="WordArt 80"/>
          <p:cNvSpPr>
            <a:spLocks noChangeArrowheads="1" noChangeShapeType="1" noTextEdit="1"/>
          </p:cNvSpPr>
          <p:nvPr/>
        </p:nvSpPr>
        <p:spPr bwMode="auto">
          <a:xfrm>
            <a:off x="7451725" y="3141663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а</a:t>
            </a:r>
          </a:p>
        </p:txBody>
      </p:sp>
      <p:sp>
        <p:nvSpPr>
          <p:cNvPr id="53283" name="WordArt 81"/>
          <p:cNvSpPr>
            <a:spLocks noChangeArrowheads="1" noChangeShapeType="1" noTextEdit="1"/>
          </p:cNvSpPr>
          <p:nvPr/>
        </p:nvSpPr>
        <p:spPr bwMode="auto">
          <a:xfrm>
            <a:off x="8101013" y="1916113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з</a:t>
            </a:r>
          </a:p>
        </p:txBody>
      </p:sp>
      <p:sp>
        <p:nvSpPr>
          <p:cNvPr id="53284" name="WordArt 82"/>
          <p:cNvSpPr>
            <a:spLocks noChangeArrowheads="1" noChangeShapeType="1" noTextEdit="1"/>
          </p:cNvSpPr>
          <p:nvPr/>
        </p:nvSpPr>
        <p:spPr bwMode="auto">
          <a:xfrm>
            <a:off x="8101013" y="3141663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я</a:t>
            </a:r>
          </a:p>
        </p:txBody>
      </p:sp>
      <p:sp>
        <p:nvSpPr>
          <p:cNvPr id="53285" name="WordArt 83"/>
          <p:cNvSpPr>
            <a:spLocks noChangeArrowheads="1" noChangeShapeType="1" noTextEdit="1"/>
          </p:cNvSpPr>
          <p:nvPr/>
        </p:nvSpPr>
        <p:spPr bwMode="auto">
          <a:xfrm>
            <a:off x="8101013" y="3716338"/>
            <a:ext cx="287337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ц</a:t>
            </a:r>
          </a:p>
        </p:txBody>
      </p:sp>
      <p:sp>
        <p:nvSpPr>
          <p:cNvPr id="53286" name="AutoShape 84">
            <a:hlinkClick r:id="rId2" action="ppaction://hlinksldjump" highlightClick="1">
              <a:snd r:embed="rId3" name="lv2.wav"/>
            </a:hlinkClick>
          </p:cNvPr>
          <p:cNvSpPr>
            <a:spLocks noChangeArrowheads="1"/>
          </p:cNvSpPr>
          <p:nvPr/>
        </p:nvSpPr>
        <p:spPr bwMode="auto">
          <a:xfrm>
            <a:off x="8388350" y="6237288"/>
            <a:ext cx="755650" cy="62071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Финальная игра «Кто больше?»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Из букв слова «</a:t>
            </a:r>
            <a:r>
              <a:rPr lang="ru-RU" dirty="0" smtClean="0">
                <a:solidFill>
                  <a:srgbClr val="FF9900"/>
                </a:solidFill>
              </a:rPr>
              <a:t>ЛИСТОПАД</a:t>
            </a:r>
            <a:r>
              <a:rPr lang="ru-RU" dirty="0" smtClean="0"/>
              <a:t>» составить новые слова.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39" y="1484784"/>
            <a:ext cx="7704856" cy="359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2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Рисунок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500438"/>
            <a:ext cx="3000375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WordArt 5"/>
          <p:cNvSpPr>
            <a:spLocks noChangeArrowheads="1" noChangeShapeType="1" noTextEdit="1"/>
          </p:cNvSpPr>
          <p:nvPr/>
        </p:nvSpPr>
        <p:spPr bwMode="auto">
          <a:xfrm>
            <a:off x="1042988" y="404813"/>
            <a:ext cx="7273925" cy="316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Мы рады,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что вы так хорошо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знаете  нашу  природу!!!</a:t>
            </a:r>
          </a:p>
        </p:txBody>
      </p:sp>
      <p:pic>
        <p:nvPicPr>
          <p:cNvPr id="54276" name="Picture 8" descr="00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902200"/>
            <a:ext cx="2484437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10" descr="000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08500"/>
            <a:ext cx="244792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11" descr="001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33375"/>
            <a:ext cx="1457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12" descr="002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20383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3" name="NE_OTPUSKAI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33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7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autoRev="1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autoRev="1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45961" fill="hold"/>
                                        <p:tgtEl>
                                          <p:spTgt spid="716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693"/>
                </p:tgtEl>
              </p:cMediaNode>
            </p:audio>
          </p:childTnLst>
        </p:cTn>
      </p:par>
    </p:tnLst>
    <p:bldLst>
      <p:bldP spid="71685" grpId="0" animBg="1"/>
      <p:bldP spid="71685" grpId="1" animBg="1"/>
      <p:bldP spid="71685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2 тур «Знаете ли вы птиц?»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Синица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3336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2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100" b="1" i="1" dirty="0">
                <a:solidFill>
                  <a:srgbClr val="FF0000"/>
                </a:solidFill>
              </a:rPr>
              <a:t>2 тур «Знаете ли вы птиц?»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Синица              Соловей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85" y="1648344"/>
            <a:ext cx="232886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64296"/>
            <a:ext cx="22764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51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100" b="1" i="1" dirty="0">
                <a:solidFill>
                  <a:srgbClr val="FF0000"/>
                </a:solidFill>
              </a:rPr>
              <a:t>2 тур «Знаете ли вы птиц?»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Синица           Соловей              Иволга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232886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989" y="1655220"/>
            <a:ext cx="22796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1933575" cy="161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5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100" b="1" i="1" dirty="0">
                <a:solidFill>
                  <a:srgbClr val="FF0000"/>
                </a:solidFill>
              </a:rPr>
              <a:t>2 тур «Знаете ли вы птиц?»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Синица           Соловей                Иволга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Клёст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232886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62" y="1628800"/>
            <a:ext cx="22796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28800"/>
            <a:ext cx="19319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40" y="3933056"/>
            <a:ext cx="22383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62" y="1598638"/>
            <a:ext cx="22796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2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100" b="1" i="1" dirty="0">
                <a:solidFill>
                  <a:srgbClr val="FF0000"/>
                </a:solidFill>
              </a:rPr>
              <a:t>2 тур «Знаете ли вы птиц?»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Синица       Соловей                  Иволга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Клёст                 Малиновка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32886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660168"/>
            <a:ext cx="22796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8418"/>
            <a:ext cx="19319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22" y="4005064"/>
            <a:ext cx="2243137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64" y="3981180"/>
            <a:ext cx="2333625" cy="164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4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100" b="1" i="1" dirty="0">
                <a:solidFill>
                  <a:srgbClr val="FF0000"/>
                </a:solidFill>
              </a:rPr>
              <a:t>2 тур «Знаете ли вы птиц?»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Синица            Соловей             Иволга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Клёст                 Малиновка        Журавли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32886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49035"/>
            <a:ext cx="22796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15666"/>
            <a:ext cx="19319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22" y="3933056"/>
            <a:ext cx="2243137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09244"/>
            <a:ext cx="2335213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09244"/>
            <a:ext cx="26289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5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3 тур «Кто первый?»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sz="5300" i="1" dirty="0" smtClean="0">
                <a:solidFill>
                  <a:srgbClr val="FF0000"/>
                </a:solidFill>
              </a:rPr>
              <a:t>Из букв составить одно слово</a:t>
            </a:r>
            <a:endParaRPr lang="ru-RU" sz="53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573016"/>
            <a:ext cx="8370306" cy="2088232"/>
          </a:xfrm>
        </p:spPr>
        <p:txBody>
          <a:bodyPr>
            <a:normAutofit fontScale="92500"/>
          </a:bodyPr>
          <a:lstStyle/>
          <a:p>
            <a:r>
              <a:rPr lang="ru-RU" sz="8000" dirty="0">
                <a:solidFill>
                  <a:srgbClr val="0070C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  <a:t>Р  А  П  И  Р  Д  О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8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FF00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FF00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FF00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FF00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FF00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FF00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FF00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FF00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FF00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FF00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FF00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FF00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139</TotalTime>
  <Words>626</Words>
  <Application>Microsoft Office PowerPoint</Application>
  <PresentationFormat>Экран (4:3)</PresentationFormat>
  <Paragraphs>471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25</vt:i4>
      </vt:variant>
    </vt:vector>
  </HeadingPairs>
  <TitlesOfParts>
    <vt:vector size="37" baseType="lpstr"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10_Оформление по умолчанию</vt:lpstr>
      <vt:lpstr>11_Оформление по умолчанию</vt:lpstr>
      <vt:lpstr>Предметная неделя по окружающему миру  1 класс</vt:lpstr>
      <vt:lpstr>1 тур. «О каком звере идёт речь?»</vt:lpstr>
      <vt:lpstr>2 тур «Знаете ли вы птиц?»</vt:lpstr>
      <vt:lpstr>2 тур «Знаете ли вы птиц?»</vt:lpstr>
      <vt:lpstr>2 тур «Знаете ли вы птиц?»</vt:lpstr>
      <vt:lpstr>2 тур «Знаете ли вы птиц?»</vt:lpstr>
      <vt:lpstr>2 тур «Знаете ли вы птиц?»</vt:lpstr>
      <vt:lpstr>2 тур «Знаете ли вы птиц?»</vt:lpstr>
      <vt:lpstr>3 тур «Кто первый?» Из букв составить одно слово</vt:lpstr>
      <vt:lpstr>Презентация PowerPoint</vt:lpstr>
      <vt:lpstr>4 тур Логическая цепочка  «Может да, а может – нет. Так подумай – дай ответ»</vt:lpstr>
      <vt:lpstr>5 тур Конкурс кроссвордный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Финальная игра «Кто больше?»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dcterms:created xsi:type="dcterms:W3CDTF">2014-02-17T15:22:43Z</dcterms:created>
  <dcterms:modified xsi:type="dcterms:W3CDTF">2014-02-28T19:41:02Z</dcterms:modified>
</cp:coreProperties>
</file>