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69e94ee217d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332656"/>
            <a:ext cx="482453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Музыка осени.</a:t>
            </a:r>
          </a:p>
          <a:p>
            <a:endParaRPr lang="ru-RU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«Унылая пора! Очей очарованье!</a:t>
            </a:r>
          </a:p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Приятно мне твоя прощальная краса – </a:t>
            </a:r>
          </a:p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Люблю я пышное природы увяданье, </a:t>
            </a:r>
          </a:p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 багрец и золото одетые леса…»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А.С. Пушкин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635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51480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Осень, осень, в гости просим. </a:t>
            </a:r>
          </a:p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Осень, осень, погости неделек восемь.</a:t>
            </a:r>
          </a:p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 обильными хлебами,</a:t>
            </a:r>
          </a:p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 высокими снопами,</a:t>
            </a:r>
          </a:p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 листопадом и дождём,</a:t>
            </a:r>
          </a:p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 перелётным журавлём.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1f08b_dd2fa154_L.jpg"/>
          <p:cNvPicPr>
            <a:picLocks noChangeAspect="1"/>
          </p:cNvPicPr>
          <p:nvPr/>
        </p:nvPicPr>
        <p:blipFill>
          <a:blip r:embed="rId2" cstate="print">
            <a:lum bright="-20000"/>
          </a:blip>
          <a:stretch>
            <a:fillRect/>
          </a:stretch>
        </p:blipFill>
        <p:spPr>
          <a:xfrm>
            <a:off x="0" y="0"/>
            <a:ext cx="9144000" cy="68762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32040" y="4005064"/>
            <a:ext cx="4211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Загадка.</a:t>
            </a:r>
          </a:p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Это кит, он музыкальный. </a:t>
            </a:r>
          </a:p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То веселый, то печальный,</a:t>
            </a:r>
          </a:p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Его автором зовёт композитор и народ. </a:t>
            </a:r>
          </a:p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 ним всем детям интересней.</a:t>
            </a:r>
          </a:p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Этот кит зовётся…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9990822.jpg"/>
          <p:cNvPicPr>
            <a:picLocks noChangeAspect="1"/>
          </p:cNvPicPr>
          <p:nvPr/>
        </p:nvPicPr>
        <p:blipFill>
          <a:blip r:embed="rId2" cstate="print"/>
          <a:srcRect l="1125" b="62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55976" y="188640"/>
            <a:ext cx="47880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Скрипичный ключ красив на вид,</a:t>
            </a:r>
          </a:p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Он высоко звучать велит.</a:t>
            </a:r>
          </a:p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Предупреждает ,чтоб играли</a:t>
            </a:r>
          </a:p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правых клавишах рояля.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но 1 2"/>
          <p:cNvSpPr/>
          <p:nvPr/>
        </p:nvSpPr>
        <p:spPr>
          <a:xfrm>
            <a:off x="0" y="0"/>
            <a:ext cx="4392488" cy="4680520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87624" y="1556792"/>
            <a:ext cx="1728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Monotype Corsiva" pitchFamily="66" charset="0"/>
              </a:rPr>
              <a:t>f</a:t>
            </a:r>
            <a:endParaRPr lang="ru-RU" sz="8000" dirty="0">
              <a:latin typeface="Monotype Corsiva" pitchFamily="66" charset="0"/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4788024" y="2276872"/>
            <a:ext cx="4176464" cy="4581128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28184" y="371703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Monotype Corsiva" pitchFamily="66" charset="0"/>
              </a:rPr>
              <a:t>p</a:t>
            </a:r>
            <a:endParaRPr lang="ru-RU" sz="8000" dirty="0"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5445224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Форте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- 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громко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98072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Пиано - тихо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6444208" y="1700808"/>
            <a:ext cx="648072" cy="108012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1907704" y="4581128"/>
            <a:ext cx="648072" cy="1008112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5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404664"/>
            <a:ext cx="49685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Скучная картина!</a:t>
            </a:r>
          </a:p>
          <a:p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Тучи без конца,</a:t>
            </a:r>
          </a:p>
          <a:p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Дождик так и льётся,</a:t>
            </a:r>
          </a:p>
          <a:p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Лужи у крыльца…</a:t>
            </a:r>
          </a:p>
          <a:p>
            <a:pPr algn="r"/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А. Плещеев</a:t>
            </a: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143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Masha</dc:creator>
  <cp:lastModifiedBy>Маша</cp:lastModifiedBy>
  <cp:revision>13</cp:revision>
  <dcterms:created xsi:type="dcterms:W3CDTF">2011-07-07T13:17:12Z</dcterms:created>
  <dcterms:modified xsi:type="dcterms:W3CDTF">2011-07-09T19:37:57Z</dcterms:modified>
</cp:coreProperties>
</file>