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9C3AD-4DB4-4790-8A78-1F7A05E59961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3020-58DB-42F3-AC9C-5E6C8EA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sque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472514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Послушай, как щебечут птицы,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Послушай, как поёт волна,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дождь в окно твоё стучится, -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Повсюду музыка слышна.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-2239816-i0151008_00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1016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 вокруг нас</a:t>
            </a:r>
            <a:endParaRPr lang="ru-RU" b="0" i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муза вечная со мной!</a:t>
            </a:r>
            <a:endParaRPr lang="ru-RU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bb5e22e638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260" t="10621" r="1100" b="10000"/>
          <a:stretch>
            <a:fillRect/>
          </a:stretch>
        </p:blipFill>
        <p:spPr>
          <a:xfrm>
            <a:off x="-1" y="980728"/>
            <a:ext cx="9144001" cy="472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Музы, богини, покровительницы поэзии, искусства и наук, - дочери Зевса и Мнемозины.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Девять муз: Эрато, Эвтерпа, Каллиопа, Клио, Терпсихора, Мельпомена, Талия, Полигимния, Урания. Любимое место пребывания – горы Геликон и Парнас. Предводитель муз – Аполлон (бог солнца, мудрости, музыки, поэзии)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44522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Государственный академический Большой театр России в Москве. Фасад здания украшает скульптурная группа – четыре вздыбленных коня в колеснице Аполлона. Скульптор П.К. Клодт.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ib_gallery-6038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711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9492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Пётр Ильич Чайковский – великий русский композитор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127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Музыка вокруг нас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вокруг нас</dc:title>
  <dc:creator>Маша</dc:creator>
  <cp:lastModifiedBy>Маша</cp:lastModifiedBy>
  <cp:revision>13</cp:revision>
  <dcterms:created xsi:type="dcterms:W3CDTF">2011-07-02T15:32:26Z</dcterms:created>
  <dcterms:modified xsi:type="dcterms:W3CDTF">2011-07-02T17:55:22Z</dcterms:modified>
</cp:coreProperties>
</file>