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75" r:id="rId3"/>
    <p:sldId id="268" r:id="rId4"/>
    <p:sldId id="269" r:id="rId5"/>
    <p:sldId id="270" r:id="rId6"/>
    <p:sldId id="273" r:id="rId7"/>
    <p:sldId id="272" r:id="rId8"/>
    <p:sldId id="271" r:id="rId9"/>
    <p:sldId id="27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51F417-9250-4775-8A4B-D5274121CDE2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B8C677-51A5-46B7-AA02-DDCEDFF0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solidFill>
                  <a:schemeClr val="tx1"/>
                </a:solidFill>
              </a:rPr>
              <a:t>Животные  и  растения тропических  лесов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amazon-rainforest-animals-and-insects-79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427984" cy="3744416"/>
          </a:xfrm>
        </p:spPr>
      </p:pic>
      <p:pic>
        <p:nvPicPr>
          <p:cNvPr id="6" name="Содержимое 5" descr="тропи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6872"/>
            <a:ext cx="4343400" cy="3960440"/>
          </a:xfrm>
        </p:spPr>
      </p:pic>
      <p:sp>
        <p:nvSpPr>
          <p:cNvPr id="8" name="TextBox 7"/>
          <p:cNvSpPr txBox="1"/>
          <p:nvPr/>
        </p:nvSpPr>
        <p:spPr>
          <a:xfrm>
            <a:off x="323528" y="5949280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Кузьминых Е.Ю..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273471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-385291"/>
            <a:ext cx="8568952" cy="7056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none" dirty="0" smtClean="0">
                <a:solidFill>
                  <a:schemeClr val="tx1"/>
                </a:solidFill>
              </a:rPr>
              <a:t>Тропические эпифитные орхидеи — настоящие воздушные жители. Их клубни находятся не под землей, как у наших орхидей, а висят в воздухе. Они серебристо-белого цвета, покрывающая их рыхлая ткань, подобно губке, жадно впитывает дождевую воду. </a:t>
            </a:r>
            <a:endParaRPr lang="ru-RU" sz="2000" cap="none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орхидея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8712968" cy="5013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chemeClr val="tx1"/>
                </a:solidFill>
              </a:rPr>
              <a:t>Эпифит - это растение прикрепленное к другому растению. Эпифиты  используют другие растения как опору, чтобы  дотянуться до солнца.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Эпиф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4941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chemeClr val="tx1"/>
                </a:solidFill>
              </a:rPr>
              <a:t>Лианы  -  известные представители флоры тропического леса.  Отличаются прочными и крупными древесными стеблями.  Достигают  в длину свыше 70 метров</a:t>
            </a:r>
            <a:r>
              <a:rPr lang="ru-RU" sz="2400" cap="none" dirty="0" smtClean="0">
                <a:solidFill>
                  <a:schemeClr val="accent2"/>
                </a:solidFill>
              </a:rPr>
              <a:t>.</a:t>
            </a:r>
            <a:endParaRPr lang="ru-RU" sz="2400" cap="none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Лиа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3790"/>
            <a:ext cx="9144000" cy="4934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chemeClr val="tx1"/>
                </a:solidFill>
              </a:rPr>
              <a:t>Масличная пальма. Из её плодов добывают «пальмовое масло», из которого производят свечи, маргарин и мыло, а сладкий сок пьют в свежем виде 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асличная паль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61344"/>
            <a:ext cx="8064896" cy="4996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none" dirty="0" smtClean="0">
                <a:solidFill>
                  <a:schemeClr val="tx1"/>
                </a:solidFill>
              </a:rPr>
              <a:t>Анаконда – один из самых огромных удавов на земле, его туловище достигает в длину до 10 м. Крупные размеры анаконды позволяют ей охотиться даже на животных и больших млекопитающих, иногда  на  крокодилов  и  людей.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анакон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4162"/>
            <a:ext cx="8064896" cy="5115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cap="none" dirty="0" smtClean="0"/>
              <a:t>Челюсти ягуара могут с легкостью раскусить панцирь. Превосходно плавает и в редких случаях способен упустить жертву, иногда может нападать на спящих аллигаторов</a:t>
            </a:r>
            <a:r>
              <a:rPr lang="ru-RU" sz="2200" cap="none" dirty="0" smtClean="0"/>
              <a:t>.</a:t>
            </a:r>
            <a:endParaRPr lang="ru-RU" sz="2200" cap="none" dirty="0"/>
          </a:p>
        </p:txBody>
      </p:sp>
      <p:pic>
        <p:nvPicPr>
          <p:cNvPr id="4" name="Содержимое 3" descr="ягу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4162"/>
            <a:ext cx="8280920" cy="5303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none" dirty="0" smtClean="0">
                <a:solidFill>
                  <a:schemeClr val="tx1"/>
                </a:solidFill>
              </a:rPr>
              <a:t>Тукан – представитель семейства птиц с огромным, ярко окрашенным жёлтым клювом, почти равным длине его туловища. Является объектом охоты местных жителей из-за вкусного мяса и оранжевой шкурки, используемой как украшение.</a:t>
            </a:r>
            <a:r>
              <a:rPr lang="ru-RU" sz="2000" cap="none" dirty="0" smtClean="0"/>
              <a:t/>
            </a:r>
            <a:br>
              <a:rPr lang="ru-RU" sz="2000" cap="none" dirty="0" smtClean="0"/>
            </a:br>
            <a:endParaRPr lang="ru-RU" sz="2000" cap="none" dirty="0"/>
          </a:p>
        </p:txBody>
      </p:sp>
      <p:pic>
        <p:nvPicPr>
          <p:cNvPr id="4" name="Содержимое 3" descr="тук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59160"/>
            <a:ext cx="7704856" cy="5198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chemeClr val="tx1"/>
                </a:solidFill>
              </a:rPr>
              <a:t>Птички- </a:t>
            </a:r>
            <a:r>
              <a:rPr lang="ru-RU" sz="2400" cap="none" dirty="0" err="1" smtClean="0">
                <a:solidFill>
                  <a:schemeClr val="tx1"/>
                </a:solidFill>
              </a:rPr>
              <a:t>нектарницы</a:t>
            </a:r>
            <a:r>
              <a:rPr lang="ru-RU" sz="2400" cap="none" dirty="0" smtClean="0">
                <a:solidFill>
                  <a:schemeClr val="tx1"/>
                </a:solidFill>
              </a:rPr>
              <a:t> – маленькие птички (от 8 см в длину) с ярким и пестрым оперением, питающиеся нектаром цветков и способствующие их опылению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тички-нектарни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056784" cy="52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</TotalTime>
  <Words>235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Животные  и  растения тропических  лесов.</vt:lpstr>
      <vt:lpstr>Тропические эпифитные орхидеи — настоящие воздушные жители. Их клубни находятся не под землей, как у наших орхидей, а висят в воздухе. Они серебристо-белого цвета, покрывающая их рыхлая ткань, подобно губке, жадно впитывает дождевую воду. </vt:lpstr>
      <vt:lpstr>Эпифит - это растение прикрепленное к другому растению. Эпифиты  используют другие растения как опору, чтобы  дотянуться до солнца.</vt:lpstr>
      <vt:lpstr>Лианы  -  известные представители флоры тропического леса.  Отличаются прочными и крупными древесными стеблями.  Достигают  в длину свыше 70 метров.</vt:lpstr>
      <vt:lpstr>Масличная пальма. Из её плодов добывают «пальмовое масло», из которого производят свечи, маргарин и мыло, а сладкий сок пьют в свежем виде .</vt:lpstr>
      <vt:lpstr>Анаконда – один из самых огромных удавов на земле, его туловище достигает в длину до 10 м. Крупные размеры анаконды позволяют ей охотиться даже на животных и больших млекопитающих, иногда  на  крокодилов  и  людей.</vt:lpstr>
      <vt:lpstr>Челюсти ягуара могут с легкостью раскусить панцирь. Превосходно плавает и в редких случаях способен упустить жертву, иногда может нападать на спящих аллигаторов.</vt:lpstr>
      <vt:lpstr>Тукан – представитель семейства птиц с огромным, ярко окрашенным жёлтым клювом, почти равным длине его туловища. Является объектом охоты местных жителей из-за вкусного мяса и оранжевой шкурки, используемой как украшение. </vt:lpstr>
      <vt:lpstr>Птички- нектарницы – маленькие птички (от 8 см в длину) с ярким и пестрым оперением, питающиеся нектаром цветков и способствующие их опылению.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Кузьминых Елена</dc:creator>
  <cp:lastModifiedBy>Кузьминых Елена</cp:lastModifiedBy>
  <cp:revision>21</cp:revision>
  <dcterms:created xsi:type="dcterms:W3CDTF">2014-03-03T20:40:23Z</dcterms:created>
  <dcterms:modified xsi:type="dcterms:W3CDTF">2014-03-09T18:20:05Z</dcterms:modified>
</cp:coreProperties>
</file>