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2" r:id="rId3"/>
    <p:sldId id="277" r:id="rId4"/>
    <p:sldId id="256" r:id="rId5"/>
    <p:sldId id="279" r:id="rId6"/>
    <p:sldId id="272" r:id="rId7"/>
    <p:sldId id="284" r:id="rId8"/>
    <p:sldId id="281" r:id="rId9"/>
    <p:sldId id="28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5286" y="2481944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481944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A5C6F8-EE57-48AC-B01D-7FCFA460F0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0874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C38943B-7F04-4F60-8221-6C26BDFB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91;&#1088;&#1086;&#1082;\&#1041;&#1077;&#1088;&#1077;&#1079;&#1099;.%20&#1095;&#1072;&#1089;&#1090;&#1100;%201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резы. часть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5563" y="548680"/>
            <a:ext cx="7776864" cy="5832648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521495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Компьютерные игры делают людей агрессивными, сотовые телефоны вызывают опухоли мозга.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static.migom.by/img/news/4915/cancer_mobile.jpg"/>
          <p:cNvPicPr>
            <a:picLocks noChangeAspect="1" noChangeArrowheads="1"/>
          </p:cNvPicPr>
          <p:nvPr/>
        </p:nvPicPr>
        <p:blipFill>
          <a:blip r:embed="rId2" cstate="print"/>
          <a:srcRect l="17278" r="16738"/>
          <a:stretch>
            <a:fillRect/>
          </a:stretch>
        </p:blipFill>
        <p:spPr bwMode="auto">
          <a:xfrm>
            <a:off x="2223525" y="857232"/>
            <a:ext cx="4399496" cy="371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50072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ЭТО ВАЖНО ЗНАТЬ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PNG_Frame_for_Photoshop_33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4807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Родиной зовём?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Дом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мы живём,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берёзки, вдоль которых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Рядом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мы идем.</a:t>
            </a:r>
          </a:p>
        </p:txBody>
      </p:sp>
    </p:spTree>
    <p:extLst>
      <p:ext uri="{BB962C8B-B14F-4D97-AF65-F5344CB8AC3E}">
        <p14:creationId xmlns:p14="http://schemas.microsoft.com/office/powerpoint/2010/main" val="198737116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idx="11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idx="12"/>
          </p:nvPr>
        </p:nvSpPr>
        <p:spPr/>
      </p:sp>
      <p:sp>
        <p:nvSpPr>
          <p:cNvPr id="7" name="Прямоугольник 6"/>
          <p:cNvSpPr/>
          <p:nvPr/>
        </p:nvSpPr>
        <p:spPr>
          <a:xfrm>
            <a:off x="467544" y="476672"/>
            <a:ext cx="81369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                                        Глаза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Осязание                                Уши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Обоняние                               Кожа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                                   Язык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                                       Нос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79712" y="908720"/>
            <a:ext cx="453650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835696" y="1412776"/>
            <a:ext cx="482453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55776" y="1412776"/>
            <a:ext cx="41044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3808" y="2060848"/>
            <a:ext cx="35283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23728" y="908720"/>
            <a:ext cx="4464496" cy="1764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0854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9001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</a:t>
            </a:r>
          </a:p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еловека.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9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умы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Андрей\Desktop\откр.ур\Ivan_Pavlov_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1373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"/>
            <a:ext cx="2520280" cy="339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7683" y="3645024"/>
            <a:ext cx="2024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1017гр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6177" y="3320994"/>
            <a:ext cx="1883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1653гр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33" y="188640"/>
            <a:ext cx="2678524" cy="32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11370" y="3645024"/>
            <a:ext cx="1883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1385гр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05" y="564035"/>
            <a:ext cx="2363157" cy="329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92557" y="3860539"/>
            <a:ext cx="2024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1571гр </a:t>
            </a:r>
          </a:p>
        </p:txBody>
      </p:sp>
    </p:spTree>
    <p:extLst>
      <p:ext uri="{BB962C8B-B14F-4D97-AF65-F5344CB8AC3E}">
        <p14:creationId xmlns:p14="http://schemas.microsoft.com/office/powerpoint/2010/main" val="23958185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43504" y="0"/>
            <a:ext cx="40004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2226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928670"/>
            <a:ext cx="4786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Нервная система состоит из нервов, которые проникают во все части нашего тела.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Нервные клетки – нейроны.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00306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В нашем теле  около 100 миллиардов нейронов.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Самые длинные клетки нашего тела – нейроны, находятся в спинном мозге, они посылают свои отростки к пальцам ног. Их длина – 1 м 20 см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143248"/>
            <a:ext cx="316766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От головного мозга до пальцев ног сигнал доходит примерно за 1/50 секунды.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42908" y="214290"/>
            <a:ext cx="4571984" cy="571480"/>
          </a:xfrm>
        </p:spPr>
        <p:txBody>
          <a:bodyPr/>
          <a:lstStyle/>
          <a:p>
            <a:pPr algn="ctr"/>
            <a:r>
              <a:rPr lang="ru-RU" b="1" dirty="0" smtClean="0"/>
              <a:t>НЕРВЫ</a:t>
            </a:r>
            <a:endParaRPr lang="ru-RU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3327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71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4802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676197"/>
            <a:ext cx="6858000" cy="5715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5857916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лучшее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лекарство.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смеемся, активизируются и работают 5 областей нашего мозга!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 в среднем на 10% больше женского, но женский мозг имеет больше нервных клеток и  соединений и работает эффективнее мужского!</a:t>
            </a:r>
          </a:p>
          <a:p>
            <a:endParaRPr lang="ru-RU" dirty="0"/>
          </a:p>
        </p:txBody>
      </p:sp>
      <p:pic>
        <p:nvPicPr>
          <p:cNvPr id="24578" name="Picture 2" descr="http://savepic.ru/2160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2262170" cy="226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6921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5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1092</TotalTime>
  <Words>177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Тема5</vt:lpstr>
      <vt:lpstr>Презентация PowerPoint</vt:lpstr>
      <vt:lpstr>Презентация PowerPoint</vt:lpstr>
      <vt:lpstr>соотнесите понятия</vt:lpstr>
      <vt:lpstr>Презентация PowerPoint</vt:lpstr>
      <vt:lpstr>Великие умы</vt:lpstr>
      <vt:lpstr>НЕРВЫ</vt:lpstr>
      <vt:lpstr>Презентация PowerPoint</vt:lpstr>
      <vt:lpstr>Презентация PowerPoint</vt:lpstr>
      <vt:lpstr>Это интересно</vt:lpstr>
      <vt:lpstr>ЭТО ВАЖНО ЗНАТЬ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система</dc:title>
  <dc:creator>Плотникова О.В.</dc:creator>
  <cp:lastModifiedBy>Андрей</cp:lastModifiedBy>
  <cp:revision>80</cp:revision>
  <dcterms:created xsi:type="dcterms:W3CDTF">2010-03-21T18:36:59Z</dcterms:created>
  <dcterms:modified xsi:type="dcterms:W3CDTF">2014-02-17T19:06:18Z</dcterms:modified>
</cp:coreProperties>
</file>