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29D7-C4C5-4D4D-A9EE-4F108C632938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1FD-8B73-4553-BC00-07B570F4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644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29D7-C4C5-4D4D-A9EE-4F108C632938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1FD-8B73-4553-BC00-07B570F4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64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29D7-C4C5-4D4D-A9EE-4F108C632938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1FD-8B73-4553-BC00-07B570F4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66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29D7-C4C5-4D4D-A9EE-4F108C632938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1FD-8B73-4553-BC00-07B570F4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6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29D7-C4C5-4D4D-A9EE-4F108C632938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1FD-8B73-4553-BC00-07B570F4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902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29D7-C4C5-4D4D-A9EE-4F108C632938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1FD-8B73-4553-BC00-07B570F4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182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29D7-C4C5-4D4D-A9EE-4F108C632938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1FD-8B73-4553-BC00-07B570F4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96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29D7-C4C5-4D4D-A9EE-4F108C632938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1FD-8B73-4553-BC00-07B570F4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005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29D7-C4C5-4D4D-A9EE-4F108C632938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1FD-8B73-4553-BC00-07B570F4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87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29D7-C4C5-4D4D-A9EE-4F108C632938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1FD-8B73-4553-BC00-07B570F4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34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29D7-C4C5-4D4D-A9EE-4F108C632938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1FD-8B73-4553-BC00-07B570F4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87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E29D7-C4C5-4D4D-A9EE-4F108C632938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A61FD-8B73-4553-BC00-07B570F4B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85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hamora.info/up2/catalog_item/cache/full/1910.1332937448.jpg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hamora.info/config/page.php?action=by_region%C2%AEion_id=1#9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8064896" cy="612068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70863" y="692696"/>
            <a:ext cx="36102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Памятники 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95936" y="1844824"/>
            <a:ext cx="28423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природы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1742" y="2967335"/>
            <a:ext cx="56205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Приморского края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4976008"/>
            <a:ext cx="3275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FFFF00"/>
                </a:solidFill>
              </a:rPr>
              <a:t>Репко</a:t>
            </a:r>
            <a:r>
              <a:rPr lang="ru-RU" dirty="0">
                <a:solidFill>
                  <a:srgbClr val="FFFF00"/>
                </a:solidFill>
              </a:rPr>
              <a:t> Татьяна Анатольевна</a:t>
            </a:r>
          </a:p>
          <a:p>
            <a:r>
              <a:rPr lang="ru-RU" dirty="0">
                <a:solidFill>
                  <a:srgbClr val="FFFF00"/>
                </a:solidFill>
              </a:rPr>
              <a:t>Учитель начальных классов</a:t>
            </a:r>
          </a:p>
          <a:p>
            <a:r>
              <a:rPr lang="ru-RU" dirty="0">
                <a:solidFill>
                  <a:srgbClr val="FFFF00"/>
                </a:solidFill>
              </a:rPr>
              <a:t>МОБУ СОШ №2 </a:t>
            </a:r>
          </a:p>
          <a:p>
            <a:r>
              <a:rPr lang="ru-RU" dirty="0">
                <a:solidFill>
                  <a:srgbClr val="FFFF00"/>
                </a:solidFill>
              </a:rPr>
              <a:t>П </a:t>
            </a:r>
            <a:r>
              <a:rPr lang="ru-RU" dirty="0" err="1">
                <a:solidFill>
                  <a:srgbClr val="FFFF00"/>
                </a:solidFill>
              </a:rPr>
              <a:t>Лучегорск</a:t>
            </a:r>
            <a:r>
              <a:rPr lang="ru-RU" dirty="0">
                <a:solidFill>
                  <a:srgbClr val="FFFF00"/>
                </a:solidFill>
              </a:rPr>
              <a:t>, Приморский край.</a:t>
            </a:r>
          </a:p>
        </p:txBody>
      </p:sp>
    </p:spTree>
    <p:extLst>
      <p:ext uri="{BB962C8B-B14F-4D97-AF65-F5344CB8AC3E}">
        <p14:creationId xmlns:p14="http://schemas.microsoft.com/office/powerpoint/2010/main" val="1492203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79912" y="116632"/>
            <a:ext cx="5022304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Пещера Спасская </a:t>
            </a:r>
            <a:r>
              <a:rPr lang="ru-RU" dirty="0"/>
              <a:t>расположена в основании </a:t>
            </a:r>
          </a:p>
          <a:p>
            <a:r>
              <a:rPr lang="ru-RU" dirty="0"/>
              <a:t>северного склона </a:t>
            </a:r>
            <a:r>
              <a:rPr lang="ru-RU" dirty="0" err="1"/>
              <a:t>г.Малая</a:t>
            </a:r>
            <a:r>
              <a:rPr lang="ru-RU" dirty="0"/>
              <a:t> Сопка в кембрийских </a:t>
            </a:r>
            <a:r>
              <a:rPr lang="ru-RU" dirty="0" smtClean="0"/>
              <a:t>известняках </a:t>
            </a:r>
            <a:r>
              <a:rPr lang="ru-RU" dirty="0" err="1"/>
              <a:t>прохоровской</a:t>
            </a:r>
            <a:r>
              <a:rPr lang="ru-RU" dirty="0"/>
              <a:t> свиты в 2км от </a:t>
            </a:r>
            <a:r>
              <a:rPr lang="ru-RU" dirty="0" err="1" smtClean="0"/>
              <a:t>г.Спасска</a:t>
            </a:r>
            <a:r>
              <a:rPr lang="ru-RU" dirty="0" smtClean="0"/>
              <a:t>-Дальнего </a:t>
            </a:r>
            <a:r>
              <a:rPr lang="ru-RU" dirty="0"/>
              <a:t>в Приморском крае. Это горизонтальная </a:t>
            </a:r>
          </a:p>
          <a:p>
            <a:r>
              <a:rPr lang="ru-RU" dirty="0"/>
              <a:t>пещера лабиринтового типа с общей </a:t>
            </a:r>
            <a:r>
              <a:rPr lang="ru-RU" dirty="0" err="1"/>
              <a:t>протяженнос</a:t>
            </a:r>
            <a:r>
              <a:rPr lang="ru-RU" dirty="0"/>
              <a:t>-</a:t>
            </a:r>
          </a:p>
          <a:p>
            <a:r>
              <a:rPr lang="ru-RU" dirty="0" err="1"/>
              <a:t>тью</a:t>
            </a:r>
            <a:r>
              <a:rPr lang="ru-RU" dirty="0"/>
              <a:t> ходов около 2200м. Пещера имеет два входных </a:t>
            </a:r>
          </a:p>
          <a:p>
            <a:r>
              <a:rPr lang="ru-RU" dirty="0"/>
              <a:t>отверстия, расположенных на дне карстовой ворон-</a:t>
            </a:r>
          </a:p>
          <a:p>
            <a:r>
              <a:rPr lang="ru-RU" dirty="0" err="1"/>
              <a:t>ки</a:t>
            </a:r>
            <a:r>
              <a:rPr lang="ru-RU" dirty="0"/>
              <a:t>, диаметр которой около 10м и глубина 5,5м. Оба </a:t>
            </a:r>
            <a:r>
              <a:rPr lang="ru-RU" dirty="0" smtClean="0"/>
              <a:t>хода </a:t>
            </a:r>
            <a:r>
              <a:rPr lang="ru-RU" dirty="0"/>
              <a:t>узкие, один расположен в северо-западном </a:t>
            </a:r>
            <a:r>
              <a:rPr lang="ru-RU" dirty="0" smtClean="0"/>
              <a:t>направлении</a:t>
            </a:r>
            <a:r>
              <a:rPr lang="ru-RU" dirty="0"/>
              <a:t>, другой – в восточном. Пещера </a:t>
            </a:r>
            <a:r>
              <a:rPr lang="ru-RU" dirty="0" smtClean="0"/>
              <a:t>Спас-</a:t>
            </a:r>
            <a:r>
              <a:rPr lang="ru-RU" dirty="0" err="1" smtClean="0"/>
              <a:t>ская</a:t>
            </a:r>
            <a:r>
              <a:rPr lang="ru-RU" dirty="0" smtClean="0"/>
              <a:t> </a:t>
            </a:r>
            <a:r>
              <a:rPr lang="ru-RU" dirty="0"/>
              <a:t>была полностью обводнена до конца 1950-х г., </a:t>
            </a:r>
          </a:p>
          <a:p>
            <a:r>
              <a:rPr lang="ru-RU" dirty="0"/>
              <a:t>когда начали разработку известняков в ее </a:t>
            </a:r>
            <a:r>
              <a:rPr lang="ru-RU" dirty="0" smtClean="0"/>
              <a:t>окрестностях </a:t>
            </a:r>
            <a:r>
              <a:rPr lang="ru-RU" dirty="0"/>
              <a:t>и уровень грунтовых вод понизился, </a:t>
            </a:r>
            <a:r>
              <a:rPr lang="ru-RU" dirty="0" smtClean="0"/>
              <a:t>вследствие </a:t>
            </a:r>
            <a:r>
              <a:rPr lang="ru-RU" dirty="0"/>
              <a:t>чего пещера осушилась и стала доступной для </a:t>
            </a:r>
          </a:p>
          <a:p>
            <a:r>
              <a:rPr lang="ru-RU" dirty="0"/>
              <a:t>посещения.</a:t>
            </a:r>
          </a:p>
          <a:p>
            <a:r>
              <a:rPr lang="ru-RU" dirty="0"/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26952"/>
            <a:ext cx="2952328" cy="30300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933056"/>
            <a:ext cx="3096344" cy="244827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18565" y="522398"/>
            <a:ext cx="245028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Пещера Спасская</a:t>
            </a:r>
            <a:endParaRPr lang="ru-RU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1401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99992" y="229602"/>
            <a:ext cx="435597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Озеро Штаны находится в селе Андреевка </a:t>
            </a:r>
            <a:r>
              <a:rPr lang="ru-RU" sz="2800" dirty="0" err="1"/>
              <a:t>Яковлевского</a:t>
            </a:r>
            <a:r>
              <a:rPr lang="ru-RU" sz="2800" dirty="0"/>
              <a:t> </a:t>
            </a:r>
            <a:r>
              <a:rPr lang="ru-RU" sz="2400" dirty="0"/>
              <a:t>района Приморья. Это название озеро получило за причудливый изгиб берегов.</a:t>
            </a:r>
            <a:br>
              <a:rPr lang="ru-RU" sz="2400" dirty="0"/>
            </a:br>
            <a:r>
              <a:rPr lang="ru-RU" sz="2400" dirty="0"/>
              <a:t>Интересно, кстати, что на этом озере уже в третий раз проходит фестиваль лотоса. Ведь на озере Штаны растет лотос Комарова – одно из красивейших растений Приморья. Этот реликтовый вид занесен в «Красную книгу» России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1668"/>
            <a:ext cx="3744416" cy="3097331"/>
          </a:xfrm>
          <a:prstGeom prst="rect">
            <a:avLst/>
          </a:prstGeom>
        </p:spPr>
      </p:pic>
      <p:pic>
        <p:nvPicPr>
          <p:cNvPr id="4" name="Рисунок 3" descr="http://shamora.info/up2/catalog_item/cache/medium/1910.1332937645.jpg">
            <a:hlinkClick r:id="rId3" tooltip="&quot;Памятники природы Приморского края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5024"/>
            <a:ext cx="3744415" cy="27363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908910" y="331668"/>
            <a:ext cx="286168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Озеро Штаны</a:t>
            </a:r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4281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5976" y="188640"/>
            <a:ext cx="4572000" cy="66171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/>
              <a:t>Щеки Дарданеллы" — горная долина. Тянется она вдоль реки Тигровая, где течёт сжатая с двух сторон высокими сопками, на крутых склонах которых лежат россыпи скальных камней, а из вершин торчат останцы похожие на сторожевые башни. </a:t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96"/>
          <a:stretch/>
        </p:blipFill>
        <p:spPr>
          <a:xfrm>
            <a:off x="314952" y="476672"/>
            <a:ext cx="3484364" cy="369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123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7984" y="404664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«</a:t>
            </a:r>
            <a:r>
              <a:rPr lang="ru-RU" sz="3200" dirty="0" err="1"/>
              <a:t>Кекуры</a:t>
            </a:r>
            <a:r>
              <a:rPr lang="ru-RU" sz="3200" dirty="0"/>
              <a:t> Жаба и Тюлень» − памятник природы Приморья, расположенный в Уссурийском заливе, в 3 км к югу от бухты </a:t>
            </a:r>
            <a:r>
              <a:rPr lang="ru-RU" sz="3200" dirty="0" err="1"/>
              <a:t>Шамора</a:t>
            </a:r>
            <a:r>
              <a:rPr lang="ru-RU" sz="3200" dirty="0"/>
              <a:t>. </a:t>
            </a:r>
            <a:r>
              <a:rPr lang="ru-RU" sz="3200" dirty="0" err="1"/>
              <a:t>Кекуры</a:t>
            </a:r>
            <a:r>
              <a:rPr lang="ru-RU" sz="3200" dirty="0"/>
              <a:t> «Жаба» и «Тюлень» названы так из-за внешнего сходства с этими животными.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3528392" cy="311919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43" y="3764426"/>
            <a:ext cx="3932502" cy="261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384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81724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/>
              <a:t>Надеждинский</a:t>
            </a:r>
            <a:r>
              <a:rPr lang="ru-RU" sz="2800" b="1" dirty="0"/>
              <a:t> район.</a:t>
            </a:r>
            <a:r>
              <a:rPr lang="ru-RU" sz="2800" dirty="0"/>
              <a:t> Памятник природы </a:t>
            </a:r>
            <a:r>
              <a:rPr lang="ru-RU" sz="2800" b="1" dirty="0"/>
              <a:t>Тигровая падь</a:t>
            </a:r>
            <a:r>
              <a:rPr lang="ru-RU" sz="2800" dirty="0"/>
              <a:t> находится в верховьях реки </a:t>
            </a:r>
            <a:r>
              <a:rPr lang="ru-RU" sz="2800" dirty="0" err="1"/>
              <a:t>Шмидтовка</a:t>
            </a:r>
            <a:r>
              <a:rPr lang="ru-RU" sz="2800" dirty="0"/>
              <a:t>, всего в трех километрах от районного центра, села Вольно-</a:t>
            </a:r>
            <a:r>
              <a:rPr lang="ru-RU" sz="2800" dirty="0" err="1"/>
              <a:t>Надеждинское</a:t>
            </a:r>
            <a:r>
              <a:rPr lang="ru-RU" sz="2800" dirty="0"/>
              <a:t>. Памятник природы имеет богатейшую флору и фауну. Много растений и животных занесены в Красную и Зеленую книги. Здесь можно встретить барсука, енота, зайца, косулю, фазанов, рябчиков. Лес, покрывающий здешние сопки, лиственный, в подлеске – </a:t>
            </a:r>
            <a:r>
              <a:rPr lang="ru-RU" sz="2800" dirty="0" err="1"/>
              <a:t>леспедеция</a:t>
            </a:r>
            <a:r>
              <a:rPr lang="ru-RU" sz="2800" dirty="0"/>
              <a:t>, элеутерококк, аралия, лианы актинидии </a:t>
            </a:r>
            <a:r>
              <a:rPr lang="ru-RU" sz="2800" dirty="0" err="1"/>
              <a:t>коломикты</a:t>
            </a:r>
            <a:r>
              <a:rPr lang="ru-RU" sz="2800" dirty="0"/>
              <a:t>, винограда, лимонника. Изредка встречается женьшень. Площадь пади достигает 500 га. Излюбленное место проведения туристических слетов.</a:t>
            </a:r>
          </a:p>
        </p:txBody>
      </p:sp>
    </p:spTree>
    <p:extLst>
      <p:ext uri="{BB962C8B-B14F-4D97-AF65-F5344CB8AC3E}">
        <p14:creationId xmlns:p14="http://schemas.microsoft.com/office/powerpoint/2010/main" val="3358368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38" y="223314"/>
            <a:ext cx="8388177" cy="630203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22283" y="548680"/>
            <a:ext cx="45175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Приморье-</a:t>
            </a:r>
            <a:endParaRPr lang="ru-RU" sz="7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86422" y="1700808"/>
            <a:ext cx="481234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жемчужина</a:t>
            </a:r>
            <a:endParaRPr lang="ru-RU" sz="7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8427" y="3501008"/>
            <a:ext cx="709777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Дальнего востока</a:t>
            </a:r>
            <a:endParaRPr lang="ru-RU" sz="7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40142" y="5085184"/>
            <a:ext cx="1849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75лет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1805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4345"/>
            <a:ext cx="78488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Приморье – жемчужина Дальнего Востока, восхищавшая своей красотой и неповторимостью еще первых исследователей и покорителей края. Сегодня природные сокровищницы Приморья радуют нас, и для того, чтобы донести их в первозданной неприкосновенности до будущих поколений, в крае созданы </a:t>
            </a:r>
            <a:r>
              <a:rPr lang="ru-RU" sz="2400" dirty="0">
                <a:hlinkClick r:id="rId2"/>
              </a:rPr>
              <a:t>заповедники и заказники, </a:t>
            </a:r>
            <a:r>
              <a:rPr lang="ru-RU" sz="2400" dirty="0"/>
              <a:t>а также памятники природы – особо охраняемые природные объекты, неповторимые в своей уникальности.</a:t>
            </a:r>
          </a:p>
          <a:p>
            <a:r>
              <a:rPr lang="ru-RU" sz="2400" dirty="0"/>
              <a:t>Первые памятники природы были учреждены в Приморье в 1974 году. Сегодня же в крае насчитывается 214 памятника природы, и еще 94 природных объекта ждут своего подтверждения. Все памятники природы края относятся к региональным, но 9 из них номинированы на получение статуса федеральных памятников природы. 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46497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36912"/>
            <a:ext cx="439248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Тис остроконечный - ценная и редкая для нашей страны порода с сокращающимся ареалом (включен в Красную книгу СССР). На территории Чернышевского лесничества </a:t>
            </a:r>
            <a:r>
              <a:rPr lang="ru-RU" sz="2400" dirty="0" err="1"/>
              <a:t>Арсеньевского</a:t>
            </a:r>
            <a:r>
              <a:rPr lang="ru-RU" sz="2400" dirty="0"/>
              <a:t> </a:t>
            </a:r>
            <a:r>
              <a:rPr lang="ru-RU" dirty="0"/>
              <a:t>механизированного лесхоза Приморского края расположена уникальная тисовая роща площадью 5 га, которая объявлена лесным памятником природы. Тис остроконечный произрастаем здесь группами или одиночно в кедрово-широколиственном лесу, отличается большим долголетием: отдельные деревья достигают возраста 500 лет.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3312368" cy="230425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788024" y="188640"/>
            <a:ext cx="41764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Эта теневыносливая, ветроустойчивая порода, произрастает на слабоподзолистых и суглинистых почвах, переносит морозы до 35° С, устойчива к грибным заболеваниям и вредным насекомым. Древесина тиса с узкой желтовато-белой заболонью и красновато-коричневым ядром, тяжелая и твердая, годичные слои извилистые, узкие. Цветет тис в конце апреля - начале мая, но не ежегодно. Плоды созревают со второй половины сентября до конца октября, они одиночные, с мясистой красной оболочкой.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293096"/>
            <a:ext cx="3168351" cy="227771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40440" y="332656"/>
            <a:ext cx="16225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рсеньев</a:t>
            </a:r>
            <a:endParaRPr lang="ru-RU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8911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97002" y="900523"/>
            <a:ext cx="4572000" cy="59400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 dirty="0"/>
              <a:t>Метеоритные кратеры Сихотэ-Алиня</a:t>
            </a:r>
            <a:r>
              <a:rPr lang="ru-RU" sz="2000" dirty="0"/>
              <a:t>. </a:t>
            </a:r>
            <a:r>
              <a:rPr lang="ru-RU" sz="2000" dirty="0" err="1"/>
              <a:t>Сихотэалинский</a:t>
            </a:r>
            <a:r>
              <a:rPr lang="ru-RU" sz="2000" dirty="0"/>
              <a:t> метеорит взорвался в плотных слоях атмосферы и выпал метеоритным дождем на территории района 12 февраля 1947 г., оставив до 250 кратеров и воронок. Памятник природы расположен на территории </a:t>
            </a:r>
            <a:r>
              <a:rPr lang="ru-RU" sz="2000" dirty="0" err="1"/>
              <a:t>Измайлихинского</a:t>
            </a:r>
            <a:r>
              <a:rPr lang="ru-RU" sz="2000" dirty="0"/>
              <a:t> поселения, находится в 8-ми км на северо-восток от с. Метеоритного в междуречье ключей </a:t>
            </a:r>
            <a:r>
              <a:rPr lang="ru-RU" sz="2000" dirty="0" err="1"/>
              <a:t>Сидоренкино</a:t>
            </a:r>
            <a:r>
              <a:rPr lang="ru-RU" sz="2000" dirty="0"/>
              <a:t> и Метеоритное, правых притоков реки </a:t>
            </a:r>
            <a:r>
              <a:rPr lang="ru-RU" sz="2000" dirty="0" err="1"/>
              <a:t>Маревки</a:t>
            </a:r>
            <a:r>
              <a:rPr lang="ru-RU" sz="2000" dirty="0"/>
              <a:t>. Общая площадь – 480 га. По своим масштабам, сохранности кратеров и количеству выпавшего метеоритного вещества не имеет себе равных в мире. Обломки метеорита разбросаны на площади в 20 квадратных километров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30" y="1484784"/>
            <a:ext cx="3755406" cy="273630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23217" y="116632"/>
            <a:ext cx="74975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Красноармейский район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2195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1" y="1052736"/>
            <a:ext cx="4445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«</a:t>
            </a:r>
            <a:r>
              <a:rPr lang="ru-RU" dirty="0" err="1"/>
              <a:t>Беневские</a:t>
            </a:r>
            <a:r>
              <a:rPr lang="ru-RU" dirty="0"/>
              <a:t>» или «</a:t>
            </a:r>
            <a:r>
              <a:rPr lang="ru-RU" dirty="0" err="1"/>
              <a:t>Еломовские</a:t>
            </a:r>
            <a:r>
              <a:rPr lang="ru-RU" dirty="0" smtClean="0"/>
              <a:t>» водопады.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352928" cy="612849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27584" y="692696"/>
            <a:ext cx="32816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Беневские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1400363"/>
            <a:ext cx="31482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водопады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39030" y="5589240"/>
            <a:ext cx="2813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>
                <a:solidFill>
                  <a:schemeClr val="bg1"/>
                </a:solidFill>
              </a:rPr>
              <a:t>Лазовский</a:t>
            </a:r>
            <a:r>
              <a:rPr lang="ru-RU" sz="2800" dirty="0" smtClean="0">
                <a:solidFill>
                  <a:schemeClr val="bg1"/>
                </a:solidFill>
              </a:rPr>
              <a:t> район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028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4070" y="3104"/>
            <a:ext cx="518457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5 км к северу от старинного села </a:t>
            </a:r>
            <a:r>
              <a:rPr lang="ru-RU" dirty="0" err="1"/>
              <a:t>Беневское</a:t>
            </a:r>
            <a:r>
              <a:rPr lang="ru-RU" dirty="0"/>
              <a:t>, </a:t>
            </a:r>
            <a:r>
              <a:rPr lang="ru-RU" dirty="0" err="1"/>
              <a:t>Лазовского</a:t>
            </a:r>
            <a:r>
              <a:rPr lang="ru-RU" dirty="0"/>
              <a:t> района, в реку </a:t>
            </a:r>
            <a:r>
              <a:rPr lang="ru-RU" dirty="0" err="1"/>
              <a:t>Киевка</a:t>
            </a:r>
            <a:r>
              <a:rPr lang="ru-RU" dirty="0"/>
              <a:t> (Судзухе) впадает правый приток ключ </a:t>
            </a:r>
            <a:r>
              <a:rPr lang="ru-RU" dirty="0" err="1"/>
              <a:t>Еломовский</a:t>
            </a:r>
            <a:r>
              <a:rPr lang="ru-RU" dirty="0"/>
              <a:t>, небольшая горная речка длиной около 15 км. Ключ этот знаменит тем, что на нем расположен целый каскад водопадов, которые известны как «</a:t>
            </a:r>
            <a:r>
              <a:rPr lang="ru-RU" dirty="0" err="1"/>
              <a:t>Беневские</a:t>
            </a:r>
            <a:r>
              <a:rPr lang="ru-RU" dirty="0"/>
              <a:t>» или «</a:t>
            </a:r>
            <a:r>
              <a:rPr lang="ru-RU" dirty="0" err="1"/>
              <a:t>Еломовские</a:t>
            </a:r>
            <a:r>
              <a:rPr lang="ru-RU" dirty="0"/>
              <a:t>».</a:t>
            </a:r>
          </a:p>
          <a:p>
            <a:r>
              <a:rPr lang="ru-RU" dirty="0" smtClean="0"/>
              <a:t>От </a:t>
            </a:r>
            <a:r>
              <a:rPr lang="ru-RU" dirty="0"/>
              <a:t>кордона </a:t>
            </a:r>
            <a:r>
              <a:rPr lang="ru-RU" dirty="0" err="1"/>
              <a:t>Лазовского</a:t>
            </a:r>
            <a:r>
              <a:rPr lang="ru-RU" dirty="0"/>
              <a:t> лесничества до ключа </a:t>
            </a:r>
            <a:r>
              <a:rPr lang="ru-RU" dirty="0" err="1"/>
              <a:t>Беневской</a:t>
            </a:r>
            <a:r>
              <a:rPr lang="ru-RU" dirty="0"/>
              <a:t> примерно 6 км, далее путь к подножью горы Лысой идет вдоль ключа и занимает примерно 2 часа (7 км). Первая ступень водопада, "Звезда Приморья", высота 18 метров, является самым крупным водопадом каскада. С </a:t>
            </a:r>
            <a:r>
              <a:rPr lang="ru-RU" dirty="0" err="1"/>
              <a:t>отвестного</a:t>
            </a:r>
            <a:r>
              <a:rPr lang="ru-RU" dirty="0"/>
              <a:t> склона горы вода падает в чашу, образую вокруг столбы водяной пыли.</a:t>
            </a:r>
          </a:p>
          <a:p>
            <a:r>
              <a:rPr lang="ru-RU" dirty="0"/>
              <a:t>Если продолжать подниматься по тропе на склон горы, то через 40-50 метров вы увидите второй водопад, примерно 2,5 метровой высоты. На небольшом удалении от второго, выше по склону, находятся 3-й и 4-й водопады, довольно высокие. Четвертый водопад высотой 8-9 метров также очень красив.</a:t>
            </a:r>
          </a:p>
          <a:p>
            <a:r>
              <a:rPr lang="ru-RU" dirty="0"/>
              <a:t> 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84" y="260648"/>
            <a:ext cx="3488436" cy="288032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59" y="3429000"/>
            <a:ext cx="3479942" cy="2616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626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5976" y="289679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/>
              <a:t>Октябрьский район. Возвышенность Сенькина шапка</a:t>
            </a:r>
            <a:r>
              <a:rPr lang="ru-RU" sz="2400" dirty="0"/>
              <a:t> – комплексный памятник природы. Учрежден Решением Исполнительного комитета Приморского краевого Совета народных депутатов № 362 от 19 февраля 1979 г. и № 535 от 13 июля 1984 г. Памятник природы является своего рода визитной карточкой Октябрьского района. Он расположен на правом берегу р. Раздольная против райцентра – села Покровка, на окраине с. Заречное.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54" y="377568"/>
            <a:ext cx="3304742" cy="24753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82" y="3535425"/>
            <a:ext cx="3521796" cy="2386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594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94901" y="260648"/>
            <a:ext cx="478802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Массив Сенькина шапка имеет форму увала с пологими выпуклыми склонами. Северная часть обнажена, представляет собой уступ, верхнюю часть занимает </a:t>
            </a:r>
            <a:r>
              <a:rPr lang="ru-RU" sz="2200" dirty="0" err="1"/>
              <a:t>гмелинополынник</a:t>
            </a:r>
            <a:r>
              <a:rPr lang="ru-RU" sz="2200" dirty="0"/>
              <a:t>, а на остальной площади распространены широколиственные леса. Почвы бурые лесные, в верхней части массива – скелетные. Сенькина шапка – древний неогеновый вулкан. У подножья Сенькиной шапки было обнаружено кострище, возраст которого 7-8 тысяч лет, а также острия наконечников, тесла, обломок нефритового кольца. В середине XIX века на этом месте обосновались первые переселенцы из России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24744"/>
            <a:ext cx="3948276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0518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797</Words>
  <Application>Microsoft Office PowerPoint</Application>
  <PresentationFormat>Экран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Анатольевна</dc:creator>
  <cp:lastModifiedBy>Татьяна Анатольевна</cp:lastModifiedBy>
  <cp:revision>26</cp:revision>
  <dcterms:created xsi:type="dcterms:W3CDTF">2013-07-28T10:45:13Z</dcterms:created>
  <dcterms:modified xsi:type="dcterms:W3CDTF">2014-03-05T07:30:51Z</dcterms:modified>
</cp:coreProperties>
</file>