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4D0C-0767-435E-89EB-004059680939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946B97-F685-4071-B82E-685910EBF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4D0C-0767-435E-89EB-004059680939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6B97-F685-4071-B82E-685910EBF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4D0C-0767-435E-89EB-004059680939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6B97-F685-4071-B82E-685910EBF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4D0C-0767-435E-89EB-004059680939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946B97-F685-4071-B82E-685910EBF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4D0C-0767-435E-89EB-004059680939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6B97-F685-4071-B82E-685910EBF0D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4D0C-0767-435E-89EB-004059680939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6B97-F685-4071-B82E-685910EBF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4D0C-0767-435E-89EB-004059680939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9946B97-F685-4071-B82E-685910EBF0D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4D0C-0767-435E-89EB-004059680939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6B97-F685-4071-B82E-685910EBF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4D0C-0767-435E-89EB-004059680939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6B97-F685-4071-B82E-685910EBF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4D0C-0767-435E-89EB-004059680939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6B97-F685-4071-B82E-685910EBF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C4D0C-0767-435E-89EB-004059680939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6B97-F685-4071-B82E-685910EBF0D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7C4D0C-0767-435E-89EB-004059680939}" type="datetimeFigureOut">
              <a:rPr lang="ru-RU" smtClean="0"/>
              <a:t>21.11.2012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946B97-F685-4071-B82E-685910EBF0D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212.pptx" TargetMode="External"/><Relationship Id="rId3" Type="http://schemas.openxmlformats.org/officeDocument/2006/relationships/hyperlink" Target="&#1055;&#1088;&#1077;&#1079;&#1077;&#1085;&#1090;&#1072;&#1094;&#1080;&#1103;1.pptx" TargetMode="External"/><Relationship Id="rId7" Type="http://schemas.openxmlformats.org/officeDocument/2006/relationships/hyperlink" Target="4321.pptx" TargetMode="External"/><Relationship Id="rId2" Type="http://schemas.openxmlformats.org/officeDocument/2006/relationships/hyperlink" Target="6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3334.pptx" TargetMode="External"/><Relationship Id="rId5" Type="http://schemas.openxmlformats.org/officeDocument/2006/relationships/hyperlink" Target="&#1080;&#1082;&#1090;.pptx" TargetMode="External"/><Relationship Id="rId4" Type="http://schemas.openxmlformats.org/officeDocument/2006/relationships/hyperlink" Target="&#1055;&#1088;&#1077;&#1079;&#1077;&#1085;&#1090;&#1072;&#1094;&#1080;&#1103;8.pptx" TargetMode="External"/><Relationship Id="rId9" Type="http://schemas.openxmlformats.org/officeDocument/2006/relationships/hyperlink" Target="&#1079;&#1072;&#1097;&#1080;&#1090;&#1072;%20&#1087;&#1088;&#1086;&#1082;&#1090;&#1080;&#1082;&#1080;.m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60648"/>
            <a:ext cx="8458200" cy="5815139"/>
          </a:xfrm>
        </p:spPr>
        <p:txBody>
          <a:bodyPr>
            <a:normAutofit/>
          </a:bodyPr>
          <a:lstStyle/>
          <a:p>
            <a:r>
              <a:rPr lang="ru-RU" sz="48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</a:t>
            </a:r>
            <a:br>
              <a:rPr lang="ru-RU" sz="48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48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Рефлексия по внедрению</a:t>
            </a:r>
            <a:br>
              <a:rPr lang="ru-RU" sz="48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8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7 модулей в практику</a:t>
            </a:r>
            <a:br>
              <a:rPr lang="ru-RU" sz="48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8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8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8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48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48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ru-RU" sz="24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Аникеева Л.Г.</a:t>
            </a:r>
            <a:br>
              <a:rPr lang="ru-RU" sz="24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</a:t>
            </a:r>
            <a:r>
              <a:rPr lang="ru-RU" sz="2400" b="1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Максимовская</a:t>
            </a:r>
            <a:r>
              <a:rPr lang="ru-RU" sz="24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средняя школа</a:t>
            </a:r>
            <a:br>
              <a:rPr lang="ru-RU" sz="24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</a:t>
            </a:r>
            <a:r>
              <a:rPr lang="ru-RU" sz="2400" b="1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Сандыктауский</a:t>
            </a:r>
            <a:r>
              <a:rPr lang="ru-RU" sz="24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район</a:t>
            </a:r>
            <a:endParaRPr lang="ru-RU" sz="48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админ\Downloads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212976"/>
            <a:ext cx="3096344" cy="220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66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11960" y="836712"/>
            <a:ext cx="4857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67294" y="5539872"/>
            <a:ext cx="424847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2" action="ppaction://hlinkpres?slideindex=1&amp;slidetitle="/>
              </a:rPr>
              <a:t>Управление</a:t>
            </a:r>
            <a:r>
              <a:rPr lang="ru-RU" sz="2400" dirty="0" smtClean="0"/>
              <a:t> и лидерство в обучении</a:t>
            </a:r>
            <a:endParaRPr lang="ru-RU" sz="24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9512" y="5539872"/>
            <a:ext cx="424847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3" action="ppaction://hlinkpres?slideindex=1&amp;slidetitle="/>
              </a:rPr>
              <a:t>Преподавание</a:t>
            </a:r>
            <a:r>
              <a:rPr lang="ru-RU" sz="2400" dirty="0" smtClean="0"/>
              <a:t> и обучение в соответствии возрастных особенностей детей</a:t>
            </a:r>
            <a:endParaRPr lang="ru-RU" sz="24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 rot="10800000" flipV="1">
            <a:off x="4762928" y="4233664"/>
            <a:ext cx="4248473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4" action="ppaction://hlinkpres?slideindex=1&amp;slidetitle="/>
              </a:rPr>
              <a:t>Обучение</a:t>
            </a:r>
            <a:r>
              <a:rPr lang="ru-RU" sz="2400" dirty="0" smtClean="0"/>
              <a:t> талантливых и одаренных детей</a:t>
            </a:r>
            <a:endParaRPr lang="ru-RU" sz="24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67298" y="2896708"/>
            <a:ext cx="4248472" cy="6966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5" action="ppaction://hlinkpres?slideindex=1&amp;slidetitle="/>
              </a:rPr>
              <a:t>Использование</a:t>
            </a:r>
            <a:r>
              <a:rPr lang="ru-RU" sz="2400" dirty="0" smtClean="0"/>
              <a:t> ИКТ в преподавании</a:t>
            </a:r>
            <a:endParaRPr lang="ru-RU" sz="24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25721" y="4221088"/>
            <a:ext cx="4248473" cy="745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6" action="ppaction://hlinkpres?slideindex=1&amp;slidetitle="/>
              </a:rPr>
              <a:t>Оценивание</a:t>
            </a:r>
            <a:r>
              <a:rPr lang="ru-RU" sz="2400" dirty="0" smtClean="0"/>
              <a:t> для обучения и оценивание обучения</a:t>
            </a:r>
            <a:endParaRPr lang="ru-RU" sz="24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 flipH="1">
            <a:off x="202872" y="2860261"/>
            <a:ext cx="424847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7" action="ppaction://hlinkpres?slideindex=1&amp;slidetitle="/>
              </a:rPr>
              <a:t>Обучение</a:t>
            </a:r>
            <a:r>
              <a:rPr lang="ru-RU" sz="2400" dirty="0" smtClean="0"/>
              <a:t> критическому мышлению</a:t>
            </a:r>
            <a:endParaRPr lang="ru-RU" sz="2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380391" y="1628800"/>
            <a:ext cx="4248473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8" action="ppaction://hlinkpres?slideindex=1&amp;slidetitle="/>
              </a:rPr>
              <a:t>Новые</a:t>
            </a:r>
            <a:r>
              <a:rPr lang="ru-RU" sz="2400" dirty="0" smtClean="0"/>
              <a:t> подходы в преподавании и обучении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49957" y="125924"/>
            <a:ext cx="4278907" cy="9988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7 </a:t>
            </a:r>
            <a:r>
              <a:rPr lang="ru-RU" sz="3600" dirty="0" smtClean="0">
                <a:hlinkClick r:id="rId9" action="ppaction://hlinkfile"/>
              </a:rPr>
              <a:t>модулей</a:t>
            </a:r>
            <a:endParaRPr lang="ru-RU" sz="3600" dirty="0"/>
          </a:p>
        </p:txBody>
      </p:sp>
      <p:sp>
        <p:nvSpPr>
          <p:cNvPr id="6" name="Стрелка вправо 5"/>
          <p:cNvSpPr/>
          <p:nvPr/>
        </p:nvSpPr>
        <p:spPr>
          <a:xfrm rot="5400000">
            <a:off x="3221337" y="2362255"/>
            <a:ext cx="51138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5400000">
            <a:off x="3652367" y="3664908"/>
            <a:ext cx="6277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5400000">
            <a:off x="3687129" y="5027930"/>
            <a:ext cx="53925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5254533" y="2382176"/>
            <a:ext cx="518526" cy="5113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4922137" y="3677484"/>
            <a:ext cx="6277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4930429" y="5017001"/>
            <a:ext cx="597258" cy="4707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4154562" y="1122342"/>
            <a:ext cx="563856" cy="4490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67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12088" cy="589148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5400" dirty="0" smtClean="0">
                <a:solidFill>
                  <a:srgbClr val="7030A0"/>
                </a:solidFill>
              </a:rPr>
              <a:t>             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Мои планы.</a:t>
            </a:r>
          </a:p>
          <a:p>
            <a:pPr marL="0" indent="0">
              <a:buNone/>
            </a:pPr>
            <a:endParaRPr lang="ru-RU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</a:t>
            </a: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дальнейшем планирую работать с использованием семи модулей. Буду  развивать критическое мышление, диалоговое обучение, продолжать работу с талантливыми и одаренными детьми, совершенствовать знания учеников через оценивание для обучения.</a:t>
            </a:r>
          </a:p>
          <a:p>
            <a:pPr marL="0" indent="0">
              <a:buNone/>
            </a:pPr>
            <a:endParaRPr lang="ru-RU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049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522</TotalTime>
  <Words>78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            Рефлексия по внедрению         7 модулей в практику        Аникеева Л.Г.          Максимовская средняя школа          Сандыктауский район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25</cp:revision>
  <dcterms:created xsi:type="dcterms:W3CDTF">2012-11-11T13:54:54Z</dcterms:created>
  <dcterms:modified xsi:type="dcterms:W3CDTF">2012-11-21T06:08:17Z</dcterms:modified>
</cp:coreProperties>
</file>