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302" r:id="rId2"/>
    <p:sldId id="303" r:id="rId3"/>
    <p:sldId id="304" r:id="rId4"/>
    <p:sldId id="305" r:id="rId5"/>
    <p:sldId id="313" r:id="rId6"/>
    <p:sldId id="308" r:id="rId7"/>
    <p:sldId id="309" r:id="rId8"/>
    <p:sldId id="310" r:id="rId9"/>
    <p:sldId id="306" r:id="rId10"/>
    <p:sldId id="312" r:id="rId11"/>
    <p:sldId id="311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5C9EE-5E5F-428C-A07E-99E9C508931D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15DF0-FCEB-4791-A009-23BBB4FD2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E87A8-E826-4088-B276-D5D08F3A8EDD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EE540-962E-4F33-8691-AE360AFBE6E0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5308-0FF5-4091-A4F2-B55AC312DEA1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303B3-AB74-480D-B7C8-D83061723567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313B1-4E18-43C1-A45D-4A2501FCD2C4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104C03-8342-4EAD-B40F-CBAAD5EFF0E9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23F88-7A00-42E7-8D48-4982E00C8906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D317-186E-4BAD-98A8-E6ABD142072B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1F322-8233-42A1-A558-A808CE6A47FA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AEC0E1-57A3-4FAE-8DB0-1770484DB31C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E3798-9472-4FBA-8CE6-E83EE5191C6A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F55051-F24B-47B5-BA8F-1F1F0CE9D113}" type="datetime1">
              <a:rPr lang="ru-RU" smtClean="0"/>
              <a:pPr/>
              <a:t>11.12.2012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23BB23-CEAE-4AFA-8BCB-181EA046A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643446"/>
            <a:ext cx="8501122" cy="1428760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  <a:t>Кахний  Галина Леонидовна</a:t>
            </a:r>
            <a:b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Пименова Татьяна Николаевна </a:t>
            </a:r>
            <a:b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  <a:t>              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</a:rPr>
              <a:t>МБОУ   ООШ № 17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6128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</a:rPr>
              <a:t>Использование ИКТ в начальной школе</a:t>
            </a:r>
            <a:endParaRPr lang="ru-RU" sz="6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27" name="Picture 3" descr="C:\Documents and Settings\новый\Рабочий стол\073478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428868"/>
            <a:ext cx="3048000" cy="2428892"/>
          </a:xfrm>
          <a:prstGeom prst="rect">
            <a:avLst/>
          </a:prstGeom>
          <a:noFill/>
        </p:spPr>
      </p:pic>
      <p:pic>
        <p:nvPicPr>
          <p:cNvPr id="1030" name="Picture 6" descr="Y:\гал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357430"/>
            <a:ext cx="250033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5" name="Picture 2" descr="C:\Documents and Settings\Admin\Рабочий стол\рефлексия\1225736803_14_.jpg"/>
          <p:cNvPicPr>
            <a:picLocks noChangeAspect="1" noChangeArrowheads="1"/>
          </p:cNvPicPr>
          <p:nvPr/>
        </p:nvPicPr>
        <p:blipFill>
          <a:blip r:embed="rId2" cstate="print"/>
          <a:srcRect l="15814" t="4999" r="14186" b="3333"/>
          <a:stretch>
            <a:fillRect/>
          </a:stretch>
        </p:blipFill>
        <p:spPr bwMode="auto">
          <a:xfrm>
            <a:off x="2143108" y="1428736"/>
            <a:ext cx="4582399" cy="4500570"/>
          </a:xfrm>
          <a:prstGeom prst="rect">
            <a:avLst/>
          </a:prstGeom>
          <a:noFill/>
        </p:spPr>
      </p:pic>
      <p:pic>
        <p:nvPicPr>
          <p:cNvPr id="3074" name="Picture 2" descr="C:\Users\ванюша\Desktop\Фото02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42852"/>
            <a:ext cx="2143140" cy="2714644"/>
          </a:xfrm>
          <a:prstGeom prst="rect">
            <a:avLst/>
          </a:prstGeom>
          <a:noFill/>
        </p:spPr>
      </p:pic>
      <p:pic>
        <p:nvPicPr>
          <p:cNvPr id="3075" name="Picture 3" descr="C:\Users\ванюша\Desktop\Фото03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214290"/>
            <a:ext cx="2071702" cy="2571768"/>
          </a:xfrm>
          <a:prstGeom prst="rect">
            <a:avLst/>
          </a:prstGeom>
          <a:noFill/>
        </p:spPr>
      </p:pic>
      <p:pic>
        <p:nvPicPr>
          <p:cNvPr id="3076" name="Picture 4" descr="C:\Users\ванюша\Desktop\Фото029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071942"/>
            <a:ext cx="2143140" cy="2500330"/>
          </a:xfrm>
          <a:prstGeom prst="rect">
            <a:avLst/>
          </a:prstGeom>
          <a:noFill/>
        </p:spPr>
      </p:pic>
      <p:pic>
        <p:nvPicPr>
          <p:cNvPr id="3078" name="Picture 6" descr="C:\Users\ванюша\Desktop\Фото028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4000504"/>
            <a:ext cx="214314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solidFill>
                  <a:srgbClr val="0070C0"/>
                </a:solidFill>
              </a:rPr>
              <a:t>   Главное всегда помнить одну из заповедей:</a:t>
            </a:r>
          </a:p>
          <a:p>
            <a:pPr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 «Не навреди!»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635838" cy="1680232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/>
            </a:r>
            <a:br>
              <a:rPr lang="ru-RU" sz="3200" i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</a:br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  <a:t>«Скажи мне – и я забуду</a:t>
            </a:r>
            <a:b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  <a:t>     Покажи мне – и я могу запомнить</a:t>
            </a:r>
            <a:b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  <a:t>    Вовлеки меня – и это станет моим </a:t>
            </a:r>
            <a:b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</a:rPr>
              <a:t>навсегда»</a:t>
            </a:r>
            <a:endParaRPr lang="ru-RU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3685032"/>
            <a:ext cx="4000528" cy="744100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- народная мудрость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Picture 11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7158" y="3429000"/>
            <a:ext cx="2378075" cy="281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42918"/>
            <a:ext cx="5283526" cy="5392122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bg2">
                    <a:lumMod val="10000"/>
                  </a:schemeClr>
                </a:solidFill>
              </a:rPr>
              <a:t>Разнообразие форм работы на уроках  в сочетании с демонстрацией видеоряда и мультимедиа материалов создаёт у учащихся эмоциональный подъём, повышает интерес к предмету за счёт новизны его подачи, снижает утомляемость детей.</a:t>
            </a:r>
            <a:r>
              <a:rPr lang="ru-RU" sz="27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5" name="Picture 8" descr="kak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357298"/>
            <a:ext cx="2928958" cy="392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        Компьютер на уроке:</a:t>
            </a:r>
          </a:p>
          <a:p>
            <a:pPr>
              <a:buNone/>
            </a:pPr>
            <a:endParaRPr lang="ru-RU" sz="4000" dirty="0" smtClean="0"/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Тренажёр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Средство наглядности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Хранитель информации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Средство контроля и мониторинга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Уроки обучения грамоте в 1 классе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2051" name="Picture 3" descr="C:\Users\ванюша\Desktop\фотки ИКТ\Фото04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714356"/>
            <a:ext cx="2143140" cy="1731969"/>
          </a:xfrm>
          <a:prstGeom prst="rect">
            <a:avLst/>
          </a:prstGeom>
          <a:noFill/>
        </p:spPr>
      </p:pic>
      <p:pic>
        <p:nvPicPr>
          <p:cNvPr id="2052" name="Picture 4" descr="C:\Users\ванюша\Desktop\фотки ИКТ\Фото04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714356"/>
            <a:ext cx="2286016" cy="1714512"/>
          </a:xfrm>
          <a:prstGeom prst="rect">
            <a:avLst/>
          </a:prstGeom>
          <a:noFill/>
        </p:spPr>
      </p:pic>
      <p:pic>
        <p:nvPicPr>
          <p:cNvPr id="2053" name="Picture 5" descr="C:\Users\ванюша\Desktop\фотки ИКТ\Фото041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857496"/>
            <a:ext cx="3000396" cy="2000264"/>
          </a:xfrm>
          <a:prstGeom prst="rect">
            <a:avLst/>
          </a:prstGeom>
          <a:noFill/>
        </p:spPr>
      </p:pic>
      <p:pic>
        <p:nvPicPr>
          <p:cNvPr id="2054" name="Picture 6" descr="C:\Users\ванюша\Desktop\фотки ИКТ\Фото041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2714620"/>
            <a:ext cx="2571768" cy="1928826"/>
          </a:xfrm>
          <a:prstGeom prst="rect">
            <a:avLst/>
          </a:prstGeom>
          <a:noFill/>
        </p:spPr>
      </p:pic>
      <p:pic>
        <p:nvPicPr>
          <p:cNvPr id="2055" name="Picture 7" descr="C:\Users\ванюша\Desktop\фотки ИКТ\Фото041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642918"/>
            <a:ext cx="2214578" cy="1500198"/>
          </a:xfrm>
          <a:prstGeom prst="rect">
            <a:avLst/>
          </a:prstGeom>
          <a:noFill/>
        </p:spPr>
      </p:pic>
      <p:pic>
        <p:nvPicPr>
          <p:cNvPr id="2056" name="Picture 8" descr="C:\Users\ванюша\Desktop\фотки ИКТ\Фото041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2786058"/>
            <a:ext cx="2071702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Урок математики во 2 классе: «Час. Минута. Определение времени по часам» -  тренажер «Часики».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Урок русского языка  2 класс. Тема: «Проверочная работа по разделу: Звуки и буквы».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Урок в 4 классе: «Основы светской этики».</a:t>
            </a:r>
          </a:p>
          <a:p>
            <a:pPr>
              <a:buNone/>
            </a:pPr>
            <a:r>
              <a:rPr lang="ru-RU" sz="3200" dirty="0" smtClean="0"/>
              <a:t>Тема: «Россия – наша Родина»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1028" name="Picture 4" descr="C:\Users\ванюша\Desktop\фотки ИКТ\Фото0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2857520" cy="2214578"/>
          </a:xfrm>
          <a:prstGeom prst="rect">
            <a:avLst/>
          </a:prstGeom>
          <a:noFill/>
        </p:spPr>
      </p:pic>
      <p:pic>
        <p:nvPicPr>
          <p:cNvPr id="1029" name="Picture 5" descr="C:\Users\ванюша\Desktop\фотки ИКТ\Фото02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9454" y="3114664"/>
            <a:ext cx="2643206" cy="2143140"/>
          </a:xfrm>
          <a:prstGeom prst="rect">
            <a:avLst/>
          </a:prstGeom>
          <a:noFill/>
        </p:spPr>
      </p:pic>
      <p:pic>
        <p:nvPicPr>
          <p:cNvPr id="1030" name="Picture 6" descr="C:\Users\ванюша\Desktop\фотки ИКТ\Фото028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285992"/>
            <a:ext cx="2571768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92869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BB23-CEAE-4AFA-8BCB-181EA046AC6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2920" y="285728"/>
            <a:ext cx="8183880" cy="571504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Применение ИКТ во внеклассных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мероприятиях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Y:\фот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85794"/>
            <a:ext cx="2928958" cy="228600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785794"/>
            <a:ext cx="300039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 descr="C:\Users\ванюша\Desktop\Фото01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3214686"/>
            <a:ext cx="2786082" cy="2143140"/>
          </a:xfrm>
          <a:prstGeom prst="rect">
            <a:avLst/>
          </a:prstGeom>
          <a:noFill/>
        </p:spPr>
      </p:pic>
      <p:pic>
        <p:nvPicPr>
          <p:cNvPr id="4099" name="Picture 3" descr="C:\Users\ванюша\Desktop\Фото010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286124"/>
            <a:ext cx="2357422" cy="2143140"/>
          </a:xfrm>
          <a:prstGeom prst="rect">
            <a:avLst/>
          </a:prstGeom>
          <a:noFill/>
        </p:spPr>
      </p:pic>
      <p:pic>
        <p:nvPicPr>
          <p:cNvPr id="4101" name="Picture 5" descr="C:\Users\ванюша\Desktop\Фото009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3214686"/>
            <a:ext cx="3071834" cy="214314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85720" y="5572140"/>
            <a:ext cx="8143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Школьные праздники; родительские собрания; проектная деятельность и т.д.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/>
          </a:p>
        </p:txBody>
      </p:sp>
      <p:pic>
        <p:nvPicPr>
          <p:cNvPr id="4102" name="Picture 6" descr="C:\Users\ванюша\Desktop\Фото005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857232"/>
            <a:ext cx="2643206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484</TotalTime>
  <Words>162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Кахний  Галина Леонидовна                                   Пименова Татьяна Николаевна                 МБОУ   ООШ № 17</vt:lpstr>
      <vt:lpstr> «Скажи мне – и я забуду      Покажи мне – и я могу запомнить     Вовлеки меня – и это станет моим  навсегда»</vt:lpstr>
      <vt:lpstr>Разнообразие форм работы на уроках  в сочетании с демонстрацией видеоряда и мультимедиа материалов создаёт у учащихся эмоциональный подъём, повышает интерес к предмету за счёт новизны его подачи, снижает утомляемость детей. </vt:lpstr>
      <vt:lpstr>Слайд 4</vt:lpstr>
      <vt:lpstr>Уроки обучения грамоте в 1 классе</vt:lpstr>
      <vt:lpstr>Слайд 6</vt:lpstr>
      <vt:lpstr>Слайд 7</vt:lpstr>
      <vt:lpstr>Слайд 8</vt:lpstr>
      <vt:lpstr>               </vt:lpstr>
      <vt:lpstr>Слайд 10</vt:lpstr>
      <vt:lpstr>Слайд 11</vt:lpstr>
    </vt:vector>
  </TitlesOfParts>
  <Company>МОУ "Третьяковская СОШ"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в начальной школе</dc:title>
  <dc:creator>Захарова Елена Ивановна</dc:creator>
  <cp:lastModifiedBy>ванюша</cp:lastModifiedBy>
  <cp:revision>61</cp:revision>
  <dcterms:created xsi:type="dcterms:W3CDTF">2009-02-09T15:56:09Z</dcterms:created>
  <dcterms:modified xsi:type="dcterms:W3CDTF">2012-12-11T15:45:26Z</dcterms:modified>
</cp:coreProperties>
</file>