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62" r:id="rId2"/>
    <p:sldId id="257" r:id="rId3"/>
    <p:sldId id="259" r:id="rId4"/>
    <p:sldId id="261" r:id="rId5"/>
    <p:sldId id="258" r:id="rId6"/>
    <p:sldId id="263" r:id="rId7"/>
    <p:sldId id="264" r:id="rId8"/>
    <p:sldId id="265" r:id="rId9"/>
    <p:sldId id="266" r:id="rId10"/>
    <p:sldId id="268" r:id="rId11"/>
    <p:sldId id="267" r:id="rId12"/>
    <p:sldId id="269" r:id="rId13"/>
    <p:sldId id="270" r:id="rId14"/>
    <p:sldId id="271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1A0FA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86380" autoAdjust="0"/>
  </p:normalViewPr>
  <p:slideViewPr>
    <p:cSldViewPr>
      <p:cViewPr varScale="1">
        <p:scale>
          <a:sx n="63" d="100"/>
          <a:sy n="63" d="100"/>
        </p:scale>
        <p:origin x="-7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93BD7D-6127-47BE-83AF-97D9B97B186E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6CC080-C575-4E2C-8CC9-4BDEAA2240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Все картины для презентации</a:t>
            </a:r>
            <a:r>
              <a:rPr lang="ru-RU" baseline="0" dirty="0" smtClean="0"/>
              <a:t> взяты с интернета, голоса </a:t>
            </a:r>
            <a:r>
              <a:rPr lang="ru-RU" baseline="0" smtClean="0"/>
              <a:t>птиц удалены </a:t>
            </a:r>
            <a:r>
              <a:rPr lang="ru-RU" baseline="0" dirty="0" smtClean="0"/>
              <a:t>из-за превышения </a:t>
            </a:r>
            <a:r>
              <a:rPr lang="ru-RU" baseline="0" smtClean="0"/>
              <a:t>размера файла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CC080-C575-4E2C-8CC9-4BDEAA22402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http://www.fotoparus.com/golosa_ptic.shtml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CC080-C575-4E2C-8CC9-4BDEAA22402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dirty="0" smtClean="0"/>
              <a:t>Все картины для презентации</a:t>
            </a:r>
            <a:r>
              <a:rPr lang="ru-RU" baseline="0" dirty="0" smtClean="0"/>
              <a:t> взяты с интернета, голоса </a:t>
            </a:r>
            <a:r>
              <a:rPr lang="ru-RU" baseline="0" dirty="0" err="1" smtClean="0"/>
              <a:t>пт</a:t>
            </a:r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E9FA-12B3-4225-A229-599A173CCFB4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F664-BD1F-445E-98CB-1E9163E65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E9FA-12B3-4225-A229-599A173CCFB4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F664-BD1F-445E-98CB-1E9163E65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E9FA-12B3-4225-A229-599A173CCFB4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F664-BD1F-445E-98CB-1E9163E65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E9FA-12B3-4225-A229-599A173CCFB4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F664-BD1F-445E-98CB-1E9163E65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E9FA-12B3-4225-A229-599A173CCFB4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F664-BD1F-445E-98CB-1E9163E65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E9FA-12B3-4225-A229-599A173CCFB4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F664-BD1F-445E-98CB-1E9163E65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E9FA-12B3-4225-A229-599A173CCFB4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F664-BD1F-445E-98CB-1E9163E65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E9FA-12B3-4225-A229-599A173CCFB4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F664-BD1F-445E-98CB-1E9163E65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E9FA-12B3-4225-A229-599A173CCFB4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F664-BD1F-445E-98CB-1E9163E65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E9FA-12B3-4225-A229-599A173CCFB4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F664-BD1F-445E-98CB-1E9163E65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E9FA-12B3-4225-A229-599A173CCFB4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0F664-BD1F-445E-98CB-1E9163E65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BE9FA-12B3-4225-A229-599A173CCFB4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0F664-BD1F-445E-98CB-1E9163E65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holmi.apus.ru/pic/16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10" Type="http://schemas.openxmlformats.org/officeDocument/2006/relationships/image" Target="../media/image47.gif"/><Relationship Id="rId4" Type="http://schemas.openxmlformats.org/officeDocument/2006/relationships/image" Target="../media/image41.jpeg"/><Relationship Id="rId9" Type="http://schemas.openxmlformats.org/officeDocument/2006/relationships/image" Target="../media/image4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mg.66.ru/image/9995db3f4a61fe4a86066740ddaea1b3/47dd6289/0/97/35/973596_normal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7;&#1072;&#1090;&#1080;&#1103;\Music\&#1043;&#1086;&#1083;&#1086;&#1089;&#1072;%20&#1087;&#1090;&#1080;&#1094;\Soroka_1-48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vyato.info/uploads/forum/images/1242055277.jpg" TargetMode="External"/><Relationship Id="rId3" Type="http://schemas.openxmlformats.org/officeDocument/2006/relationships/image" Target="../media/image16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hyperlink" Target="http://www.bashvest.ru/photos/07.12.2009/kormushki.jpg" TargetMode="External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hyperlink" Target="http://www.snob.ru/i/indoc/user_9007/553a51ddd22af84ff95e5e3bf698229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hyperlink" Target="http://img-fotki.yandex.ru/get/3006/sokolkov2002.0/0_fdf_cbf1da4d_XL" TargetMode="Externa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3203/cobra1608.3/0_27232_34acc3a6_L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7.pn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92" name="Picture 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1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94" name="Picture 2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43240" y="3286124"/>
            <a:ext cx="1021801" cy="1138186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lum bright="-23000"/>
          </a:blip>
          <a:srcRect/>
          <a:stretch>
            <a:fillRect/>
          </a:stretch>
        </p:blipFill>
        <p:spPr bwMode="auto">
          <a:xfrm>
            <a:off x="1" y="5671646"/>
            <a:ext cx="1142976" cy="140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500694" y="3779965"/>
            <a:ext cx="589366" cy="649144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flipH="1">
            <a:off x="928662" y="3357562"/>
            <a:ext cx="1214446" cy="1305657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2264" y="5422687"/>
            <a:ext cx="1580895" cy="1435313"/>
          </a:xfrm>
          <a:prstGeom prst="rect">
            <a:avLst/>
          </a:prstGeom>
          <a:noFill/>
          <a:ln w="0">
            <a:solidFill>
              <a:schemeClr val="bg1">
                <a:alpha val="0"/>
              </a:schemeClr>
            </a:solidFill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flipH="1">
            <a:off x="8143900" y="3571876"/>
            <a:ext cx="781176" cy="8771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071802" y="5861912"/>
            <a:ext cx="894791" cy="996088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9" name="Волна 18"/>
          <p:cNvSpPr/>
          <p:nvPr/>
        </p:nvSpPr>
        <p:spPr>
          <a:xfrm>
            <a:off x="0" y="0"/>
            <a:ext cx="9144000" cy="1857388"/>
          </a:xfrm>
          <a:prstGeom prst="wave">
            <a:avLst>
              <a:gd name="adj1" fmla="val 12500"/>
              <a:gd name="adj2" fmla="val 16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14348" y="642918"/>
            <a:ext cx="77724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ЖИВАЯ ПРИРОДА ЗИМОЙ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1714488"/>
            <a:ext cx="385762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Окружающий мир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2 класс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Учитель </a:t>
            </a:r>
            <a:r>
              <a:rPr lang="ru-RU" sz="1600" dirty="0" err="1" smtClean="0">
                <a:solidFill>
                  <a:srgbClr val="002060"/>
                </a:solidFill>
              </a:rPr>
              <a:t>нач</a:t>
            </a:r>
            <a:r>
              <a:rPr lang="ru-RU" sz="1600" dirty="0" smtClean="0">
                <a:solidFill>
                  <a:srgbClr val="002060"/>
                </a:solidFill>
              </a:rPr>
              <a:t>. </a:t>
            </a:r>
            <a:r>
              <a:rPr lang="ru-RU" sz="1600" dirty="0" err="1" smtClean="0">
                <a:solidFill>
                  <a:srgbClr val="002060"/>
                </a:solidFill>
              </a:rPr>
              <a:t>кл</a:t>
            </a:r>
            <a:r>
              <a:rPr lang="ru-RU" sz="1600" dirty="0" smtClean="0">
                <a:solidFill>
                  <a:srgbClr val="002060"/>
                </a:solidFill>
              </a:rPr>
              <a:t>. </a:t>
            </a:r>
            <a:r>
              <a:rPr lang="ru-RU" sz="1600" dirty="0" err="1" smtClean="0">
                <a:solidFill>
                  <a:srgbClr val="002060"/>
                </a:solidFill>
              </a:rPr>
              <a:t>Хисамутдинова</a:t>
            </a:r>
            <a:r>
              <a:rPr lang="ru-RU" sz="1600" dirty="0" smtClean="0">
                <a:solidFill>
                  <a:srgbClr val="002060"/>
                </a:solidFill>
              </a:rPr>
              <a:t> З.А.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г. Магнитогорск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артинка 28 из 343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bright="1000" contrast="-55000"/>
          </a:blip>
          <a:srcRect/>
          <a:stretch>
            <a:fillRect/>
          </a:stretch>
        </p:blipFill>
        <p:spPr bwMode="auto">
          <a:xfrm>
            <a:off x="0" y="4429132"/>
            <a:ext cx="3556673" cy="2428868"/>
          </a:xfrm>
          <a:prstGeom prst="rect">
            <a:avLst/>
          </a:prstGeom>
          <a:noFill/>
        </p:spPr>
      </p:pic>
      <p:pic>
        <p:nvPicPr>
          <p:cNvPr id="4" name="Рисунок 3" descr="сорока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7166"/>
            <a:ext cx="2546393" cy="2024056"/>
          </a:xfrm>
          <a:prstGeom prst="rect">
            <a:avLst/>
          </a:prstGeom>
        </p:spPr>
      </p:pic>
      <p:pic>
        <p:nvPicPr>
          <p:cNvPr id="2" name="Picture 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1247" y="0"/>
            <a:ext cx="7362753" cy="6824012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000232" y="214290"/>
            <a:ext cx="6821868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- Сорока, ты видишь, что делает лиса в это время?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817938"/>
            <a:ext cx="2043112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26461" cy="6858001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" name="Рисунок 6" descr="сорока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857952" y="0"/>
            <a:ext cx="2286048" cy="232812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786182" y="0"/>
            <a:ext cx="3825086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400" i="1" dirty="0"/>
              <a:t>- Слышите, кто-то воет?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8665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00504"/>
            <a:ext cx="2268537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14282" y="142852"/>
            <a:ext cx="820846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Осиновые ветки в морозный день вкусней конфетки.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Сорока.jpg"/>
          <p:cNvPicPr>
            <a:picLocks noChangeAspect="1"/>
          </p:cNvPicPr>
          <p:nvPr/>
        </p:nvPicPr>
        <p:blipFill>
          <a:blip r:embed="rId4" cstate="screen">
            <a:lum bright="10000" contrast="17000"/>
          </a:blip>
          <a:stretch>
            <a:fillRect/>
          </a:stretch>
        </p:blipFill>
        <p:spPr>
          <a:xfrm>
            <a:off x="0" y="2143116"/>
            <a:ext cx="2900490" cy="192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60270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4481227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Эй, медведь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спишь что ли?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сорока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618732" y="1"/>
            <a:ext cx="2525268" cy="2571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85720" y="3571876"/>
            <a:ext cx="1643074" cy="928694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ЗИМА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2928926" y="2214554"/>
            <a:ext cx="2039956" cy="769954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м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орозы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857488" y="3714752"/>
            <a:ext cx="2017716" cy="823910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ет корма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857488" y="5214950"/>
            <a:ext cx="2000264" cy="714380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с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нег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357950" y="2214554"/>
            <a:ext cx="2214578" cy="696929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тёплый мех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5286380" y="3643314"/>
            <a:ext cx="3500462" cy="1214446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Делают запасы летом Находят корм зимой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Впадают в  спячку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6286512" y="5214950"/>
            <a:ext cx="2428892" cy="714380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8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мена окраски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929190" y="4143380"/>
            <a:ext cx="342896" cy="142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072066" y="5715016"/>
            <a:ext cx="107157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714480" y="4786322"/>
            <a:ext cx="914400" cy="914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143504" y="2571744"/>
            <a:ext cx="107157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000232" y="4071942"/>
            <a:ext cx="738182" cy="2380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1643042" y="2643182"/>
            <a:ext cx="1071570" cy="6429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2500298" y="285728"/>
            <a:ext cx="4429156" cy="769954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cs typeface="Arial" pitchFamily="34" charset="0"/>
              </a:rPr>
              <a:t>Наши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cs typeface="Arial" pitchFamily="34" charset="0"/>
              </a:rPr>
              <a:t> выводы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lum bright="-9000" contrast="36000"/>
          </a:blip>
          <a:srcRect/>
          <a:stretch>
            <a:fillRect/>
          </a:stretch>
        </p:blipFill>
        <p:spPr bwMode="auto">
          <a:xfrm>
            <a:off x="285720" y="0"/>
            <a:ext cx="1466612" cy="228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4" grpId="0" animBg="1"/>
      <p:bldP spid="30725" grpId="0" animBg="1"/>
      <p:bldP spid="30726" grpId="0" animBg="1"/>
      <p:bldP spid="30727" grpId="0" animBg="1"/>
      <p:bldP spid="307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357554" y="5500702"/>
            <a:ext cx="1714512" cy="1143008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7286644" y="285728"/>
            <a:ext cx="1571636" cy="1214446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500174"/>
            <a:ext cx="2447925" cy="1836738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3071810"/>
            <a:ext cx="2285984" cy="1914102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500570"/>
            <a:ext cx="2376488" cy="1881187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357290" y="285728"/>
            <a:ext cx="5643602" cy="769954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3200" b="1" dirty="0" smtClean="0">
                <a:solidFill>
                  <a:srgbClr val="000099"/>
                </a:solidFill>
              </a:rPr>
              <a:t> КАК зимуют эти животные?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1571612"/>
            <a:ext cx="3167062" cy="1320800"/>
          </a:xfrm>
          <a:prstGeom prst="rect">
            <a:avLst/>
          </a:prstGeom>
          <a:solidFill>
            <a:schemeClr val="bg1"/>
          </a:solidFill>
          <a:ln w="1905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143240" y="3214686"/>
            <a:ext cx="2571736" cy="195097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572132" y="5000636"/>
            <a:ext cx="2266970" cy="1619264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pic>
        <p:nvPicPr>
          <p:cNvPr id="16" name="Рисунок 15" descr="Bee09.gif"/>
          <p:cNvPicPr/>
          <p:nvPr/>
        </p:nvPicPr>
        <p:blipFill>
          <a:blip r:embed="rId9"/>
          <a:stretch>
            <a:fillRect/>
          </a:stretch>
        </p:blipFill>
        <p:spPr>
          <a:xfrm>
            <a:off x="7500958" y="357166"/>
            <a:ext cx="885825" cy="97155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</p:pic>
      <p:pic>
        <p:nvPicPr>
          <p:cNvPr id="18" name="Рисунок 17" descr="B_Fly15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71868" y="5572140"/>
            <a:ext cx="12858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34" name="Picture 3" descr="k6bu26ezqh43msae19rxgozwlpsdx3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489" y="3286125"/>
            <a:ext cx="5148511" cy="3571876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103436" name="Picture 3" descr="xoijo6dwkbf5ykcbw6gge19j84q8ou7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9229" y="0"/>
            <a:ext cx="5254771" cy="3071810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  <a:headEnd/>
            <a:tailEnd/>
          </a:ln>
        </p:spPr>
      </p:pic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03433" name="Picture 3" descr="zl98m8mjkjjv36lcayfjy0gb388diif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86123"/>
            <a:ext cx="4403467" cy="3571877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103455" name="Picture 3" descr=" Обои для рабочего стола · Коллекции · Природа &#10; Change Of Season, Sommer-Linde (Tilia Platyphyllos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21544" cy="3071810"/>
          </a:xfrm>
          <a:prstGeom prst="rect">
            <a:avLst/>
          </a:prstGeom>
          <a:noFill/>
          <a:ln w="38100">
            <a:solidFill>
              <a:srgbClr val="1A0FAB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8" name="Picture 3" descr="Картинка 2 из 67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886778" cy="685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929322" y="357166"/>
            <a:ext cx="29289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Птица чёрно-белого окраса. Голова, шея, грудь и спина </a:t>
            </a:r>
            <a:r>
              <a:rPr lang="ru-RU" sz="2400" dirty="0" err="1" smtClean="0">
                <a:solidFill>
                  <a:srgbClr val="002060"/>
                </a:solidFill>
              </a:rPr>
              <a:t>чёр-ные</a:t>
            </a:r>
            <a:r>
              <a:rPr lang="ru-RU" sz="2400" dirty="0" smtClean="0">
                <a:solidFill>
                  <a:srgbClr val="002060"/>
                </a:solidFill>
              </a:rPr>
              <a:t> с фиолетовым или синевато – </a:t>
            </a:r>
            <a:r>
              <a:rPr lang="ru-RU" sz="2400" dirty="0" err="1" smtClean="0">
                <a:solidFill>
                  <a:srgbClr val="002060"/>
                </a:solidFill>
              </a:rPr>
              <a:t>зелё-ным</a:t>
            </a:r>
            <a:r>
              <a:rPr lang="ru-RU" sz="2400" dirty="0" smtClean="0">
                <a:solidFill>
                  <a:srgbClr val="002060"/>
                </a:solidFill>
              </a:rPr>
              <a:t> металлическим отливом, живот и плечи белые. </a:t>
            </a:r>
            <a:r>
              <a:rPr lang="ru-RU" sz="2400" dirty="0" err="1" smtClean="0">
                <a:solidFill>
                  <a:srgbClr val="002060"/>
                </a:solidFill>
              </a:rPr>
              <a:t>Длин-ный</a:t>
            </a:r>
            <a:r>
              <a:rPr lang="ru-RU" sz="2400" dirty="0" smtClean="0">
                <a:solidFill>
                  <a:srgbClr val="002060"/>
                </a:solidFill>
              </a:rPr>
              <a:t> хвост и чёрные крылья.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risfor127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6925" y="4500570"/>
            <a:ext cx="3267075" cy="8001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</p:pic>
      <p:pic>
        <p:nvPicPr>
          <p:cNvPr id="9" name="Soroka_1-4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51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олна 4"/>
          <p:cNvSpPr/>
          <p:nvPr/>
        </p:nvSpPr>
        <p:spPr>
          <a:xfrm>
            <a:off x="0" y="2571744"/>
            <a:ext cx="9144000" cy="4286256"/>
          </a:xfrm>
          <a:prstGeom prst="wave">
            <a:avLst>
              <a:gd name="adj1" fmla="val 12500"/>
              <a:gd name="adj2" fmla="val 16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256"/>
            <a:ext cx="840371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грач                  воробей             снегирь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скворец           синица               клёст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785794"/>
            <a:ext cx="851996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 какому принципу распределены птицы в группы?</a:t>
            </a:r>
          </a:p>
          <a:p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Куда отнесём сороку?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20" y="3500438"/>
            <a:ext cx="23362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>
                <a:solidFill>
                  <a:schemeClr val="bg1"/>
                </a:solidFill>
              </a:rPr>
              <a:t>перелётные</a:t>
            </a:r>
            <a:endParaRPr lang="ru-RU" sz="3200" u="sng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43240" y="3500438"/>
            <a:ext cx="2142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>
                <a:solidFill>
                  <a:schemeClr val="bg1"/>
                </a:solidFill>
              </a:rPr>
              <a:t>зимующие</a:t>
            </a:r>
            <a:endParaRPr lang="ru-RU" sz="3200" u="sng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29388" y="3571876"/>
            <a:ext cx="2066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u="sng" dirty="0">
                <a:solidFill>
                  <a:schemeClr val="bg1"/>
                </a:solidFill>
              </a:rPr>
              <a:t>кочующие</a:t>
            </a:r>
            <a:endParaRPr lang="ru-RU" sz="3200" u="sng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57554" y="5357826"/>
            <a:ext cx="17091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prstClr val="whit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сорока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84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500438"/>
            <a:ext cx="2823617" cy="314327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0" name="Picture 5" descr="Картинка 34 из 7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0395" y="0"/>
            <a:ext cx="4193605" cy="2857496"/>
          </a:xfrm>
          <a:prstGeom prst="rect">
            <a:avLst/>
          </a:prstGeom>
          <a:noFill/>
        </p:spPr>
      </p:pic>
      <p:pic>
        <p:nvPicPr>
          <p:cNvPr id="105485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3429000"/>
            <a:ext cx="2857489" cy="317779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5489" name="Picture 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3571876"/>
            <a:ext cx="2786082" cy="309176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3" name="Picture 5" descr="Картинка 19 из 7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142844" y="0"/>
            <a:ext cx="3757939" cy="278605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7715272" y="5786454"/>
            <a:ext cx="886781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к</a:t>
            </a:r>
            <a:r>
              <a:rPr lang="ru-RU" sz="2400" dirty="0" smtClean="0">
                <a:solidFill>
                  <a:srgbClr val="C00000"/>
                </a:solidFill>
              </a:rPr>
              <a:t>лёст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00628" y="6000768"/>
            <a:ext cx="923843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srgbClr val="C00000"/>
                </a:solidFill>
              </a:rPr>
              <a:t>д</a:t>
            </a:r>
            <a:r>
              <a:rPr lang="ru-RU" sz="2400" dirty="0" smtClean="0">
                <a:solidFill>
                  <a:srgbClr val="C00000"/>
                </a:solidFill>
              </a:rPr>
              <a:t>ятел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1571612"/>
            <a:ext cx="1212191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srgbClr val="C00000"/>
                </a:solidFill>
              </a:rPr>
              <a:t>снегирь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6143644"/>
            <a:ext cx="1161536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srgbClr val="C00000"/>
                </a:solidFill>
              </a:rPr>
              <a:t>глухарь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86710" y="142852"/>
            <a:ext cx="1127232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srgbClr val="C00000"/>
                </a:solidFill>
              </a:rPr>
              <a:t>синица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762000" y="5334000"/>
            <a:ext cx="2743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ru-RU" sz="3600" b="1" dirty="0">
              <a:solidFill>
                <a:srgbClr val="800000"/>
              </a:solidFill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5943600" y="5105400"/>
            <a:ext cx="2362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ru-RU" sz="3600" b="1" dirty="0">
              <a:solidFill>
                <a:srgbClr val="800000"/>
              </a:solidFill>
            </a:endParaRPr>
          </a:p>
        </p:txBody>
      </p:sp>
      <p:pic>
        <p:nvPicPr>
          <p:cNvPr id="6" name="Picture 13" descr="Картинка 2 из 80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834994"/>
            <a:ext cx="4357686" cy="302300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786710" y="6215082"/>
            <a:ext cx="1184042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C00000"/>
                </a:solidFill>
              </a:rPr>
              <a:t>чечётка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9458" name="Picture 2" descr="C:\Users\Затия\Desktop\птицы\свиристель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600325" cy="338137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85786" y="2857496"/>
            <a:ext cx="1653209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srgbClr val="C00000"/>
                </a:solidFill>
              </a:rPr>
              <a:t>свиристель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0" name="Picture 7" descr="Картинка 4 из 4690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7" y="0"/>
            <a:ext cx="4814903" cy="335756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429124" y="2643182"/>
            <a:ext cx="1928826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C00000"/>
                </a:solidFill>
              </a:rPr>
              <a:t>п</a:t>
            </a:r>
            <a:r>
              <a:rPr lang="ru-RU" sz="2400" dirty="0" smtClean="0">
                <a:solidFill>
                  <a:srgbClr val="C00000"/>
                </a:solidFill>
              </a:rPr>
              <a:t>оползень</a:t>
            </a:r>
          </a:p>
        </p:txBody>
      </p:sp>
      <p:pic>
        <p:nvPicPr>
          <p:cNvPr id="19459" name="Picture 3" descr="C:\Users\Затия\Desktop\птицы\olypkas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5" y="0"/>
            <a:ext cx="2643175" cy="335756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7215206" y="2714620"/>
            <a:ext cx="1089786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srgbClr val="C00000"/>
                </a:solidFill>
              </a:rPr>
              <a:t>оляпка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20" name="Рисунок 19" descr="37-350x24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282" y="3808232"/>
            <a:ext cx="4429124" cy="3049768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285852" y="6143644"/>
            <a:ext cx="1000132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C00000"/>
                </a:solidFill>
              </a:rPr>
              <a:t>сойка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481455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lum bright="-23000"/>
          </a:blip>
          <a:srcRect/>
          <a:stretch>
            <a:fillRect/>
          </a:stretch>
        </p:blipFill>
        <p:spPr bwMode="auto">
          <a:xfrm>
            <a:off x="428596" y="3714752"/>
            <a:ext cx="1879077" cy="2928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рока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4661041"/>
            <a:ext cx="2763916" cy="2196959"/>
          </a:xfrm>
          <a:prstGeom prst="rect">
            <a:avLst/>
          </a:prstGeom>
        </p:spPr>
      </p:pic>
      <p:pic>
        <p:nvPicPr>
          <p:cNvPr id="5" name="Picture 3" descr="Картинка 10 из 60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24848" cy="68580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lum bright="-23000"/>
          </a:blip>
          <a:srcRect/>
          <a:stretch>
            <a:fillRect/>
          </a:stretch>
        </p:blipFill>
        <p:spPr bwMode="auto">
          <a:xfrm rot="18338986" flipH="1">
            <a:off x="5935802" y="1210946"/>
            <a:ext cx="2550079" cy="2928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 flipV="1">
            <a:off x="5857884" y="2571744"/>
            <a:ext cx="2071702" cy="928694"/>
          </a:xfrm>
          <a:prstGeom prst="line">
            <a:avLst/>
          </a:prstGeom>
          <a:ln w="285750">
            <a:solidFill>
              <a:srgbClr val="996633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357422" y="5643578"/>
            <a:ext cx="6195350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Ты чего, белка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из гнезда не выходишь?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990350"/>
            <a:ext cx="1857356" cy="186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553601" cy="6858000"/>
          </a:xfrm>
          <a:prstGeom prst="rect">
            <a:avLst/>
          </a:prstGeom>
          <a:noFill/>
          <a:ln w="0">
            <a:solidFill>
              <a:schemeClr val="bg1">
                <a:alpha val="0"/>
              </a:schemeClr>
            </a:solidFill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lum bright="-23000"/>
          </a:blip>
          <a:srcRect/>
          <a:stretch>
            <a:fillRect/>
          </a:stretch>
        </p:blipFill>
        <p:spPr bwMode="auto">
          <a:xfrm flipH="1">
            <a:off x="7238509" y="4669399"/>
            <a:ext cx="1905491" cy="218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62750" y="0"/>
            <a:ext cx="238125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42844" y="214290"/>
            <a:ext cx="3966663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Заяц белый, куда бегал?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661</TotalTime>
  <Words>198</Words>
  <Application>Microsoft Office PowerPoint</Application>
  <PresentationFormat>Экран (4:3)</PresentationFormat>
  <Paragraphs>47</Paragraphs>
  <Slides>15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Хисамутдинова</dc:creator>
  <cp:lastModifiedBy>Хисамутдинова</cp:lastModifiedBy>
  <cp:revision>69</cp:revision>
  <dcterms:created xsi:type="dcterms:W3CDTF">2011-06-25T10:36:14Z</dcterms:created>
  <dcterms:modified xsi:type="dcterms:W3CDTF">2012-12-09T12:39:27Z</dcterms:modified>
</cp:coreProperties>
</file>