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4" r:id="rId3"/>
    <p:sldId id="256" r:id="rId4"/>
    <p:sldId id="278" r:id="rId5"/>
    <p:sldId id="277" r:id="rId6"/>
    <p:sldId id="263" r:id="rId7"/>
    <p:sldId id="276" r:id="rId8"/>
    <p:sldId id="266" r:id="rId9"/>
    <p:sldId id="267" r:id="rId10"/>
    <p:sldId id="268" r:id="rId11"/>
    <p:sldId id="271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85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77385-FAD6-4A5F-A889-C9469E1C9FC8}" type="datetimeFigureOut">
              <a:rPr lang="ru-RU" smtClean="0"/>
              <a:pPr/>
              <a:t>03.11.2012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2315A-3FF3-4605-AE7C-FF1D297565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250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77385-FAD6-4A5F-A889-C9469E1C9FC8}" type="datetimeFigureOut">
              <a:rPr lang="ru-RU" smtClean="0"/>
              <a:pPr/>
              <a:t>03.11.2012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2315A-3FF3-4605-AE7C-FF1D297565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250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77385-FAD6-4A5F-A889-C9469E1C9FC8}" type="datetimeFigureOut">
              <a:rPr lang="ru-RU" smtClean="0"/>
              <a:pPr/>
              <a:t>03.11.2012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2315A-3FF3-4605-AE7C-FF1D297565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25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77385-FAD6-4A5F-A889-C9469E1C9FC8}" type="datetimeFigureOut">
              <a:rPr lang="ru-RU" smtClean="0"/>
              <a:pPr/>
              <a:t>03.11.2012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2315A-3FF3-4605-AE7C-FF1D297565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25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77385-FAD6-4A5F-A889-C9469E1C9FC8}" type="datetimeFigureOut">
              <a:rPr lang="ru-RU" smtClean="0"/>
              <a:pPr/>
              <a:t>03.11.2012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2315A-3FF3-4605-AE7C-FF1D297565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25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77385-FAD6-4A5F-A889-C9469E1C9FC8}" type="datetimeFigureOut">
              <a:rPr lang="ru-RU" smtClean="0"/>
              <a:pPr/>
              <a:t>03.11.2012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2315A-3FF3-4605-AE7C-FF1D297565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25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77385-FAD6-4A5F-A889-C9469E1C9FC8}" type="datetimeFigureOut">
              <a:rPr lang="ru-RU" smtClean="0"/>
              <a:pPr/>
              <a:t>03.11.2012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2315A-3FF3-4605-AE7C-FF1D297565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25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77385-FAD6-4A5F-A889-C9469E1C9FC8}" type="datetimeFigureOut">
              <a:rPr lang="ru-RU" smtClean="0"/>
              <a:pPr/>
              <a:t>03.11.2012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2315A-3FF3-4605-AE7C-FF1D297565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250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77385-FAD6-4A5F-A889-C9469E1C9FC8}" type="datetimeFigureOut">
              <a:rPr lang="ru-RU" smtClean="0"/>
              <a:pPr/>
              <a:t>03.11.2012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2315A-3FF3-4605-AE7C-FF1D297565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250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77385-FAD6-4A5F-A889-C9469E1C9FC8}" type="datetimeFigureOut">
              <a:rPr lang="ru-RU" smtClean="0"/>
              <a:pPr/>
              <a:t>03.11.2012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2315A-3FF3-4605-AE7C-FF1D297565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250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77385-FAD6-4A5F-A889-C9469E1C9FC8}" type="datetimeFigureOut">
              <a:rPr lang="ru-RU" smtClean="0"/>
              <a:pPr/>
              <a:t>03.11.2012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2315A-3FF3-4605-AE7C-FF1D297565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25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C77385-FAD6-4A5F-A889-C9469E1C9FC8}" type="datetimeFigureOut">
              <a:rPr lang="ru-RU" smtClean="0"/>
              <a:pPr/>
              <a:t>03.11.2012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2315A-3FF3-4605-AE7C-FF1D297565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12250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7;&#1072;&#1090;&#1080;&#1103;\Music\&#1052;&#1091;&#1079;&#1099;&#1082;&#1072;%20&#1042;&#1088;&#1077;&#1084;&#1077;&#1085;&#1072;%20&#1075;&#1086;&#1076;&#1072;\Vivaldi_Season-4_Perlman_2p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uon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1714488"/>
            <a:ext cx="6929454" cy="487392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57290" y="0"/>
            <a:ext cx="615431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Зима на полотнах</a:t>
            </a: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художников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5" name="Vivaldi_Season-4_Perlman_2p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225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3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им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0"/>
            <a:ext cx="4830703" cy="7318154"/>
          </a:xfrm>
          <a:prstGeom prst="rect">
            <a:avLst/>
          </a:prstGeom>
        </p:spPr>
      </p:pic>
    </p:spTree>
  </p:cSld>
  <p:clrMapOvr>
    <a:masterClrMapping/>
  </p:clrMapOvr>
  <p:transition advClick="0" advTm="12250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lrx-74105224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0"/>
            <a:ext cx="5554980" cy="6858000"/>
          </a:xfrm>
          <a:prstGeom prst="rect">
            <a:avLst/>
          </a:prstGeom>
        </p:spPr>
      </p:pic>
    </p:spTree>
  </p:cSld>
  <p:clrMapOvr>
    <a:masterClrMapping/>
  </p:clrMapOvr>
  <p:transition advClick="0" advTm="12250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имние узор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-605609"/>
            <a:ext cx="5589506" cy="7749385"/>
          </a:xfrm>
          <a:prstGeom prst="rect">
            <a:avLst/>
          </a:prstGeom>
        </p:spPr>
      </p:pic>
    </p:spTree>
  </p:cSld>
  <p:clrMapOvr>
    <a:masterClrMapping/>
  </p:clrMapOvr>
  <p:transition advClick="0" advTm="12250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_bfoto_ru_1391_1феврал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85728"/>
            <a:ext cx="8700594" cy="6201150"/>
          </a:xfrm>
          <a:prstGeom prst="rect">
            <a:avLst/>
          </a:prstGeom>
        </p:spPr>
      </p:pic>
    </p:spTree>
  </p:cSld>
  <p:clrMapOvr>
    <a:masterClrMapping/>
  </p:clrMapOvr>
  <p:transition advClick="0" advTm="12250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_zimapolyan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357166"/>
            <a:ext cx="8724468" cy="6072230"/>
          </a:xfrm>
          <a:prstGeom prst="rect">
            <a:avLst/>
          </a:prstGeom>
        </p:spPr>
      </p:pic>
    </p:spTree>
  </p:cSld>
  <p:clrMapOvr>
    <a:masterClrMapping/>
  </p:clrMapOvr>
  <p:transition advClick="0" advTm="12250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a2e534b42d2db4cf213127ba9e8623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14289"/>
            <a:ext cx="8114802" cy="6429421"/>
          </a:xfrm>
          <a:prstGeom prst="rect">
            <a:avLst/>
          </a:prstGeom>
        </p:spPr>
      </p:pic>
    </p:spTree>
  </p:cSld>
  <p:clrMapOvr>
    <a:masterClrMapping/>
  </p:clrMapOvr>
  <p:transition advClick="0" advTm="12250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d56c7ee30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214290"/>
            <a:ext cx="7836771" cy="6391867"/>
          </a:xfrm>
          <a:prstGeom prst="rect">
            <a:avLst/>
          </a:prstGeom>
        </p:spPr>
      </p:pic>
    </p:spTree>
  </p:cSld>
  <p:clrMapOvr>
    <a:masterClrMapping/>
  </p:clrMapOvr>
  <p:transition advClick="0" advTm="12250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. И. Шишкин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785794"/>
            <a:ext cx="8755528" cy="5157802"/>
          </a:xfrm>
          <a:prstGeom prst="rect">
            <a:avLst/>
          </a:prstGeom>
        </p:spPr>
      </p:pic>
    </p:spTree>
  </p:cSld>
  <p:clrMapOvr>
    <a:masterClrMapping/>
  </p:clrMapOvr>
  <p:transition advClick="0" advTm="12250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епин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85728"/>
            <a:ext cx="8493823" cy="6321440"/>
          </a:xfrm>
          <a:prstGeom prst="rect">
            <a:avLst/>
          </a:prstGeom>
        </p:spPr>
      </p:pic>
    </p:spTree>
  </p:cSld>
  <p:clrMapOvr>
    <a:masterClrMapping/>
  </p:clrMapOvr>
  <p:transition advClick="0" advTm="12250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uon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285728"/>
            <a:ext cx="8143932" cy="6325867"/>
          </a:xfrm>
          <a:prstGeom prst="rect">
            <a:avLst/>
          </a:prstGeom>
        </p:spPr>
      </p:pic>
    </p:spTree>
  </p:cSld>
  <p:clrMapOvr>
    <a:masterClrMapping/>
  </p:clrMapOvr>
  <p:transition advClick="0" advTm="12250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има в лесу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0"/>
            <a:ext cx="5212080" cy="6858000"/>
          </a:xfrm>
          <a:prstGeom prst="rect">
            <a:avLst/>
          </a:prstGeom>
        </p:spPr>
      </p:pic>
    </p:spTree>
  </p:cSld>
  <p:clrMapOvr>
    <a:masterClrMapping/>
  </p:clrMapOvr>
  <p:transition advClick="0" advTm="12250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5</Words>
  <Application>Microsoft Office PowerPoint</Application>
  <PresentationFormat>Экран (4:3)</PresentationFormat>
  <Paragraphs>2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creator>Хисамутдинова</dc:creator>
  <cp:lastModifiedBy>Хисамутдинова</cp:lastModifiedBy>
  <cp:revision>28</cp:revision>
  <dcterms:created xsi:type="dcterms:W3CDTF">2011-06-26T10:13:07Z</dcterms:created>
  <dcterms:modified xsi:type="dcterms:W3CDTF">2012-11-03T16:21:25Z</dcterms:modified>
</cp:coreProperties>
</file>