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2"/>
  </p:notesMasterIdLst>
  <p:sldIdLst>
    <p:sldId id="268" r:id="rId2"/>
    <p:sldId id="260" r:id="rId3"/>
    <p:sldId id="259" r:id="rId4"/>
    <p:sldId id="261" r:id="rId5"/>
    <p:sldId id="262" r:id="rId6"/>
    <p:sldId id="264" r:id="rId7"/>
    <p:sldId id="263" r:id="rId8"/>
    <p:sldId id="266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33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DA2D1-1A84-459F-9E46-E774587EE96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510A3-0785-4F65-ACBC-7F01F25A02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37059-1B21-4081-884D-2EBC883F1DA7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E7F52-AB31-44A9-8111-E1ABCCD02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file:///F:\&#1053;&#1086;&#1074;&#1072;&#1103;%20&#1087;&#1072;&#1087;&#1082;&#1072;%20(2)\&#1058;&#1077;&#1093;&#1085;&#1086;&#1083;&#1086;&#1075;&#1080;&#1103;%20&#1084;&#1077;&#1078;&#1076;&#1080;&#1089;&#1094;&#1080;&#1087;&#1083;&#1080;&#1085;&#1072;&#1088;&#1085;&#1086;&#1075;&#1086;%20&#1086;&#1073;&#1091;&#1095;&#1077;&#1085;&#1080;&#1103;%20&#1089;%20&#1048;&#1050;&#1058;\1%20&#1091;&#1088;&#1086;&#1082;%20&#1088;&#1091;&#1089;&#1089;&#1082;&#1080;&#1081;%20&#1103;&#1079;&#1099;&#1082;\&#1047;&#1080;&#1084;&#1072;%20&#1085;&#1072;%20&#1087;&#1086;&#1083;&#1086;&#1090;&#1085;&#1072;&#1093;%20&#1093;&#1091;&#1076;&#1086;&#1078;&#1085;&#1080;&#1082;&#1086;&#1074;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90;&#1080;&#1103;\&#1052;&#1086;&#1080;%20&#1088;&#1072;&#1073;&#1086;&#1090;&#1099;\&#1059;&#1056;&#1054;&#1050;&#1048;\&#1058;&#1077;&#1093;&#1085;&#1086;&#1083;&#1086;&#1075;&#1080;&#1103;%20&#1084;&#1077;&#1078;&#1076;&#1080;&#1089;&#1094;&#1080;&#1087;&#1083;&#1080;&#1085;&#1072;&#1088;&#1085;&#1086;&#1075;&#1086;%20&#1086;&#1073;&#1091;&#1095;&#1077;&#1085;&#1080;&#1103;%20&#1089;%20&#1048;&#1050;&#1058;\1%20&#1091;&#1088;&#1086;&#1082;%20&#1088;&#1091;&#1089;&#1089;&#1082;&#1080;&#1081;%20&#1103;&#1079;&#1099;&#1082;\&#1050;&#1088;&#1091;&#1078;&#1072;&#1090;&#1089;&#1103;%20&#1089;&#1085;&#1077;&#1078;&#1080;&#1085;&#1082;&#1080;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Загнутый угол 2"/>
          <p:cNvSpPr/>
          <p:nvPr/>
        </p:nvSpPr>
        <p:spPr>
          <a:xfrm>
            <a:off x="928662" y="2571744"/>
            <a:ext cx="7572428" cy="1714512"/>
          </a:xfrm>
          <a:prstGeom prst="foldedCorner">
            <a:avLst/>
          </a:prstGeom>
          <a:solidFill>
            <a:schemeClr val="bg1"/>
          </a:solidFill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928934"/>
            <a:ext cx="73181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rgbClr val="00006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ЗИМОЙ В ЛЕСУ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785926"/>
            <a:ext cx="66518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</a:t>
            </a:r>
            <a:r>
              <a:rPr lang="ru-RU" sz="36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одготовка к сочинению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500166" y="785794"/>
            <a:ext cx="62677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Найди в тексте ошибки!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1009" name="Rectangle 1"/>
          <p:cNvSpPr>
            <a:spLocks noChangeArrowheads="1"/>
          </p:cNvSpPr>
          <p:nvPr/>
        </p:nvSpPr>
        <p:spPr bwMode="auto">
          <a:xfrm>
            <a:off x="0" y="2000240"/>
            <a:ext cx="928055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Зимой в лесу.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Закрутила метель. Белка спешила к гнезду.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Гнез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 у белки тёплое.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Стало ветрено и морозно. За-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бралась белка в гнездо и прикрылась пушистым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хвостиком. Забралась белка в гнездо и мороз не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страшен белке.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0" y="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r>
              <a:rPr lang="ru-RU" sz="80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снег  </a:t>
            </a:r>
            <a:endParaRPr kumimoji="0" lang="ru-RU" sz="8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лёд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0" b="1" dirty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80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8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мороз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талый снег 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43372" y="1214422"/>
            <a:ext cx="2781285" cy="2085964"/>
          </a:xfrm>
          <a:prstGeom prst="rect">
            <a:avLst/>
          </a:prstGeom>
          <a:ln w="44450">
            <a:solidFill>
              <a:schemeClr val="bg1"/>
            </a:solidFill>
          </a:ln>
        </p:spPr>
      </p:pic>
      <p:graphicFrame>
        <p:nvGraphicFramePr>
          <p:cNvPr id="7" name="Объект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5144889"/>
          <a:ext cx="2284413" cy="1713111"/>
        </p:xfrm>
        <a:graphic>
          <a:graphicData uri="http://schemas.openxmlformats.org/presentationml/2006/ole">
            <p:oleObj spid="_x0000_s2053" name="Презентация" r:id="rId4" imgW="4570530" imgH="3427618" progId="PowerPoint.Show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l98m8mjkjjv36lcayfjy0gb388diif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214282" y="785794"/>
            <a:ext cx="86358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«В безветренную погоду снег падает на землю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медленно,  спокойно и покрывает все ровным слоем».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786190"/>
            <a:ext cx="7143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2. «Хлопья его, попав в свет,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лениво кружились в воздухе, как пух,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и еще ленивее падали на землю».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Кружатся снежи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7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нутый угол 17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643050"/>
            <a:ext cx="36433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1.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Начало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lang="ru-RU" sz="3600" i="1" dirty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2.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Основная 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часть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</a:rPr>
              <a:t>           </a:t>
            </a:r>
            <a:endParaRPr lang="ru-RU" sz="3200" dirty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3.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Концовка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endParaRPr lang="ru-RU" sz="2800" i="1" dirty="0">
              <a:solidFill>
                <a:srgbClr val="002060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85728"/>
            <a:ext cx="2313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ПЛАН: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1643050"/>
            <a:ext cx="41024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Лес в зимнем уборе.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9692" y="2643182"/>
            <a:ext cx="5434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</a:rPr>
              <a:t>Обитатели зимнего леса</a:t>
            </a:r>
            <a:r>
              <a:rPr lang="ru-RU" sz="3600" i="1" dirty="0" smtClean="0">
                <a:solidFill>
                  <a:schemeClr val="bg1"/>
                </a:solidFill>
              </a:rPr>
              <a:t>.</a:t>
            </a:r>
            <a:endParaRPr lang="ru-RU" sz="3600" i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35487" y="3571876"/>
            <a:ext cx="6508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Мое отношение к зимнему лесу.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1643050"/>
            <a:ext cx="526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643182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Picture 11" descr="000392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00364" y="4357694"/>
            <a:ext cx="3076562" cy="225808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35893E-6 L -0.16597 -0.0023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944E-6 L -0.30521 -0.0060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86309E-7 L -0.19271 0.00023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 build="allAtOnce"/>
      <p:bldP spid="8" grpId="0"/>
      <p:bldP spid="8" grpId="1"/>
      <p:bldP spid="9" grpId="0" build="allAtOnce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0" y="1214422"/>
            <a:ext cx="895277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Прекрасные снежные шубки подарила зима елочкам.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Катя вышла на крыльцо и увидела на снегу следы зайца.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Мороз сковал ледком лужи на лесных дорожках.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Перелетные птицы улетели из холодной стороны в теплые земли.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Зимой у нас зимуют снегири.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Над елью кружила стайка клестов.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Пришел домой, разделся, лег спать, на следующий день пошел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школу.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Митя катался на санках с горы.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7148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Выбери подходящие предложения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285720" y="428604"/>
            <a:ext cx="799866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Зимой в лесу.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Пришла зима.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Снег покрыл землю.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Деревья в лесу стоят в снегу.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снегу следы птиц и зверей.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1" descr="000392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00364" y="4357694"/>
            <a:ext cx="3076562" cy="225808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0"/>
            <a:ext cx="82263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   </a:t>
            </a:r>
            <a:r>
              <a:rPr lang="ru-RU" sz="4400" b="1" dirty="0" smtClean="0">
                <a:solidFill>
                  <a:schemeClr val="bg1"/>
                </a:solidFill>
              </a:rPr>
              <a:t>Подбор красочных  слов и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           выражений</a:t>
            </a:r>
            <a:endParaRPr lang="ru-RU" sz="44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44" y="1571612"/>
          <a:ext cx="2143140" cy="106680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Опорные</a:t>
                      </a:r>
                    </a:p>
                    <a:p>
                      <a:pPr algn="ctr"/>
                      <a:r>
                        <a:rPr lang="ru-RU" sz="3200" b="1" dirty="0" smtClean="0"/>
                        <a:t>слова</a:t>
                      </a:r>
                      <a:endParaRPr lang="ru-RU" sz="32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357422" y="1571612"/>
          <a:ext cx="2143140" cy="106680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Что</a:t>
                      </a:r>
                      <a:r>
                        <a:rPr lang="ru-RU" sz="3200" b="1" baseline="0" dirty="0" smtClean="0"/>
                        <a:t> </a:t>
                      </a:r>
                    </a:p>
                    <a:p>
                      <a:pPr algn="ctr"/>
                      <a:r>
                        <a:rPr lang="ru-RU" sz="3200" b="1" baseline="0" dirty="0" smtClean="0"/>
                        <a:t>делает?</a:t>
                      </a:r>
                      <a:endParaRPr lang="ru-RU" sz="3200" b="1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572000" y="1571612"/>
          <a:ext cx="2143140" cy="106680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Какой?</a:t>
                      </a:r>
                    </a:p>
                    <a:p>
                      <a:endParaRPr lang="ru-RU" sz="3200" b="1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6786578" y="1571612"/>
          <a:ext cx="2143140" cy="106680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106680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Сравнения</a:t>
                      </a:r>
                      <a:endParaRPr lang="ru-RU" sz="28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14282" y="2786058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зима</a:t>
                      </a:r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428860" y="2786058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643438" y="2786058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6858016" y="2786058"/>
          <a:ext cx="2143140" cy="71438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14380">
                <a:tc>
                  <a:txBody>
                    <a:bodyPr/>
                    <a:lstStyle/>
                    <a:p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14282" y="3643314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снег</a:t>
                      </a:r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2428860" y="3643314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643438" y="3643314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6858016" y="3643314"/>
          <a:ext cx="2143140" cy="71438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14380">
                <a:tc>
                  <a:txBody>
                    <a:bodyPr/>
                    <a:lstStyle/>
                    <a:p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214282" y="4429132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деревья</a:t>
                      </a:r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2428860" y="4429132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4643438" y="4429132"/>
          <a:ext cx="2143140" cy="73152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6858016" y="4429132"/>
          <a:ext cx="2143140" cy="71438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14380">
                <a:tc>
                  <a:txBody>
                    <a:bodyPr/>
                    <a:lstStyle/>
                    <a:p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214282" y="5214950"/>
          <a:ext cx="2143140" cy="944880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следы</a:t>
                      </a:r>
                      <a:r>
                        <a:rPr lang="ru-RU" sz="2800" b="0" baseline="0" dirty="0" smtClean="0"/>
                        <a:t> птиц и зверей</a:t>
                      </a:r>
                      <a:endParaRPr lang="ru-RU" sz="28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2428860" y="5214950"/>
          <a:ext cx="2143140" cy="928694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4643438" y="5214950"/>
          <a:ext cx="2143140" cy="928694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3200" b="0" dirty="0" smtClean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6858016" y="5214950"/>
          <a:ext cx="2143140" cy="928694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928694">
                <a:tc>
                  <a:txBody>
                    <a:bodyPr/>
                    <a:lstStyle/>
                    <a:p>
                      <a:endParaRPr lang="ru-RU" sz="3200" b="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285720" y="428604"/>
            <a:ext cx="799866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Зимой в лесу.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Пришла  зима.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Снег покрыл землю.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Деревья в лесу стоят в снегу.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снегу следы птиц и зверей.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1" descr="000392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00364" y="4357694"/>
            <a:ext cx="3076562" cy="225808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/>
          </a:p>
        </p:txBody>
      </p:sp>
      <p:sp>
        <p:nvSpPr>
          <p:cNvPr id="168961" name="Rectangle 1"/>
          <p:cNvSpPr>
            <a:spLocks noChangeArrowheads="1"/>
          </p:cNvSpPr>
          <p:nvPr/>
        </p:nvSpPr>
        <p:spPr bwMode="auto">
          <a:xfrm>
            <a:off x="272341" y="1928802"/>
            <a:ext cx="8871659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Снег укутал землю белым пушистым ковром.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Снег укрыл землю белым пушистым одеялом.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Тонкие стволы молодых берез пригнулись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 тяжестью снега.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Тонкие веточки молодых березок пригнулись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20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тяжестью инея.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785794"/>
            <a:ext cx="82507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Чем отличаются предложения?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348</Words>
  <Application>Microsoft Office PowerPoint</Application>
  <PresentationFormat>Экран (4:3)</PresentationFormat>
  <Paragraphs>86</Paragraphs>
  <Slides>10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F:\Новая папка (2)\Технология междисциплинарного обучения с ИКТ\1 урок русский язык\Зима на полотнах художников.pptx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Хисамутдинова</dc:creator>
  <cp:lastModifiedBy>Хисамутдинова</cp:lastModifiedBy>
  <cp:revision>65</cp:revision>
  <dcterms:created xsi:type="dcterms:W3CDTF">2011-06-25T07:23:10Z</dcterms:created>
  <dcterms:modified xsi:type="dcterms:W3CDTF">2012-12-09T11:57:13Z</dcterms:modified>
</cp:coreProperties>
</file>