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7378-A47D-4993-A8E2-0CE642A2083C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85C-126C-4133-9160-8A46512A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7378-A47D-4993-A8E2-0CE642A2083C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85C-126C-4133-9160-8A46512A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7378-A47D-4993-A8E2-0CE642A2083C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85C-126C-4133-9160-8A46512A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7378-A47D-4993-A8E2-0CE642A2083C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85C-126C-4133-9160-8A46512A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7378-A47D-4993-A8E2-0CE642A2083C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85C-126C-4133-9160-8A46512A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7378-A47D-4993-A8E2-0CE642A2083C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85C-126C-4133-9160-8A46512A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7378-A47D-4993-A8E2-0CE642A2083C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85C-126C-4133-9160-8A46512A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7378-A47D-4993-A8E2-0CE642A2083C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85C-126C-4133-9160-8A46512A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7378-A47D-4993-A8E2-0CE642A2083C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85C-126C-4133-9160-8A46512A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7378-A47D-4993-A8E2-0CE642A2083C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585C-126C-4133-9160-8A46512A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7378-A47D-4993-A8E2-0CE642A2083C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25585C-126C-4133-9160-8A46512A2B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067378-A47D-4993-A8E2-0CE642A2083C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25585C-126C-4133-9160-8A46512A2B4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4;&#1091;&#1079;&#1099;&#1082;&#1072;%20&#1076;&#1083;&#1103;%20&#1048;&#1050;&#1058;\&#1042;&#1086;&#1080;&#1085;&#1089;&#1090;&#1074;&#1077;&#1085;&#1085;&#1099;&#1081;%20&#1084;&#1072;&#1088;&#1096;%20&#1080;&#1079;%20&#1042;&#1086;&#1083;&#1082;%20&#1080;%20&#1057;&#1077;&#1084;&#1077;&#1088;&#1086;%20&#1082;&#1086;&#1079;&#1083;&#1103;&#1090;.mp3" TargetMode="Externa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4;&#1091;&#1079;&#1099;&#1082;&#1072;%20&#1076;&#1083;&#1103;%20&#1048;&#1050;&#1058;\&#1058;&#1077;&#1084;&#1072;%20&#1084;&#1072;&#1084;&#1099;%20&#1082;&#1086;&#1079;&#1099;%20&#1080;&#1079;%20&#1086;&#1087;&#1077;&#1088;&#1099;%20&#1042;&#1086;&#1083;&#1082;%20&#1080;%20&#1057;&#1077;&#1084;&#1077;&#1088;&#1086;%20&#1082;&#1086;&#1079;&#1083;&#1103;&#1090;.mp3" TargetMode="Externa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4;&#1091;&#1079;&#1099;&#1082;&#1072;%20&#1076;&#1083;&#1103;%20&#1048;&#1050;&#1058;\&#1042;&#1086;&#1083;&#1082;%20&#1080;%20&#1089;&#1077;&#1084;&#1077;&#1088;&#1086;%20&#1082;&#1086;&#1079;&#1083;&#1103;&#1090;.mp3" TargetMode="Externa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214422"/>
            <a:ext cx="76609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Поход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музыкальный театр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D:\Documents and Settings\Татьяна\Рабочий стол\doll_156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3500438"/>
            <a:ext cx="1350947" cy="3090867"/>
          </a:xfrm>
          <a:prstGeom prst="rect">
            <a:avLst/>
          </a:prstGeom>
          <a:noFill/>
        </p:spPr>
      </p:pic>
      <p:pic>
        <p:nvPicPr>
          <p:cNvPr id="1028" name="Picture 4" descr="D:\Documents and Settings\Татьяна\Рабочий стол\doll_10033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86116" y="3571876"/>
            <a:ext cx="1214446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50" autoRev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animClr clrSpc="rgb">
                                      <p:cBhvr>
                                        <p:cTn id="24" dur="250" autoRev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театр2.jpg"/>
          <p:cNvPicPr>
            <a:picLocks noChangeAspect="1"/>
          </p:cNvPicPr>
          <p:nvPr/>
        </p:nvPicPr>
        <p:blipFill>
          <a:blip r:embed="rId2" cstate="screen"/>
          <a:srcRect l="-2642" t="34343"/>
          <a:stretch>
            <a:fillRect/>
          </a:stretch>
        </p:blipFill>
        <p:spPr>
          <a:xfrm>
            <a:off x="3071802" y="2214554"/>
            <a:ext cx="3000396" cy="177548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00100" y="1142984"/>
            <a:ext cx="7116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Музыкальный театр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театр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72066" y="4214818"/>
            <a:ext cx="3002253" cy="2008264"/>
          </a:xfrm>
          <a:prstGeom prst="rect">
            <a:avLst/>
          </a:prstGeom>
        </p:spPr>
      </p:pic>
      <p:pic>
        <p:nvPicPr>
          <p:cNvPr id="7" name="Рисунок 6" descr="театр3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28662" y="4214818"/>
            <a:ext cx="3256158" cy="2028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928670"/>
            <a:ext cx="61673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поведения в театре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928934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поведения в  инструкции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307181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Мамины советы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4214818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Вредные советы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6" name="TextBox 5"/>
          <p:cNvSpPr txBox="1"/>
          <p:nvPr/>
        </p:nvSpPr>
        <p:spPr>
          <a:xfrm>
            <a:off x="500034" y="2857496"/>
            <a:ext cx="8001056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Вести себя тихо, не мешать другим смотреть спектакль</a:t>
            </a:r>
            <a:endParaRPr lang="ru-RU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7" name="TextBox 6"/>
          <p:cNvSpPr txBox="1"/>
          <p:nvPr/>
        </p:nvSpPr>
        <p:spPr>
          <a:xfrm>
            <a:off x="500034" y="4143380"/>
            <a:ext cx="7929618" cy="224676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>В театре нельзя заниматься посторонними вещами – есть, пить, разговаривать.</a:t>
            </a:r>
          </a:p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> Надо смотреть и слушать то, что показывают артисты.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1142984"/>
            <a:ext cx="2750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Афиша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александровская-ярославна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000760" y="4572008"/>
            <a:ext cx="3003109" cy="1928826"/>
          </a:xfrm>
          <a:prstGeom prst="rect">
            <a:avLst/>
          </a:prstGeom>
        </p:spPr>
      </p:pic>
      <p:pic>
        <p:nvPicPr>
          <p:cNvPr id="4" name="Рисунок 3" descr="афиша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42910" y="928670"/>
            <a:ext cx="2071702" cy="2931654"/>
          </a:xfrm>
          <a:prstGeom prst="rect">
            <a:avLst/>
          </a:prstGeom>
        </p:spPr>
      </p:pic>
      <p:pic>
        <p:nvPicPr>
          <p:cNvPr id="5" name="Рисунок 4" descr="афиша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57158" y="4357694"/>
            <a:ext cx="2643206" cy="1945693"/>
          </a:xfrm>
          <a:prstGeom prst="rect">
            <a:avLst/>
          </a:prstGeom>
        </p:spPr>
      </p:pic>
      <p:pic>
        <p:nvPicPr>
          <p:cNvPr id="6" name="Рисунок 5" descr="афиша3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429388" y="851400"/>
            <a:ext cx="2143140" cy="3258448"/>
          </a:xfrm>
          <a:prstGeom prst="rect">
            <a:avLst/>
          </a:prstGeom>
        </p:spPr>
      </p:pic>
      <p:pic>
        <p:nvPicPr>
          <p:cNvPr id="7" name="Рисунок 6" descr="афиша4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3214678" y="2143116"/>
            <a:ext cx="2553909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214678" y="928670"/>
            <a:ext cx="2643206" cy="33833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485776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каком произведении пойдет речь на уроке?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928670"/>
            <a:ext cx="678661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М. Коваль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опера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«Волк и семеро козлят»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коза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0034" y="3000372"/>
            <a:ext cx="3213362" cy="2286016"/>
          </a:xfrm>
          <a:prstGeom prst="rect">
            <a:avLst/>
          </a:prstGeom>
        </p:spPr>
      </p:pic>
      <p:pic>
        <p:nvPicPr>
          <p:cNvPr id="6" name="Рисунок 5" descr="козы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357686" y="3000372"/>
            <a:ext cx="3917972" cy="3211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57224" y="1142984"/>
            <a:ext cx="5000660" cy="3898075"/>
          </a:xfrm>
          <a:prstGeom prst="rect">
            <a:avLst/>
          </a:prstGeom>
        </p:spPr>
      </p:pic>
      <p:pic>
        <p:nvPicPr>
          <p:cNvPr id="5" name="Воинственный марш из Волк и Семеро козля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1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ама.jpg"/>
          <p:cNvPicPr>
            <a:picLocks noChangeAspect="1"/>
          </p:cNvPicPr>
          <p:nvPr/>
        </p:nvPicPr>
        <p:blipFill>
          <a:blip r:embed="rId3" cstate="screen"/>
          <a:srcRect l="-2024"/>
          <a:stretch>
            <a:fillRect/>
          </a:stretch>
        </p:blipFill>
        <p:spPr>
          <a:xfrm>
            <a:off x="5000628" y="928670"/>
            <a:ext cx="2925749" cy="2786082"/>
          </a:xfrm>
          <a:prstGeom prst="rect">
            <a:avLst/>
          </a:prstGeom>
        </p:spPr>
      </p:pic>
      <p:pic>
        <p:nvPicPr>
          <p:cNvPr id="4" name="Тема мамы козы из оперы Волк и Семеро козля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Рисунок 4" descr="коз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571604" y="857232"/>
            <a:ext cx="2307402" cy="29543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472" y="421481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Топтушка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435769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Болтушка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56" y="4286256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Всезнайка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1604" y="528638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Бодайка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7620" y="507207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Малышка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2264" y="492919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Дразнилка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314" y="5929330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Мазилка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6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йцук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571604" y="1428736"/>
            <a:ext cx="3071834" cy="3786213"/>
          </a:xfrm>
          <a:prstGeom prst="rect">
            <a:avLst/>
          </a:prstGeom>
        </p:spPr>
      </p:pic>
      <p:pic>
        <p:nvPicPr>
          <p:cNvPr id="3" name="Волк и семеро козля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86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78</Words>
  <Application>Microsoft Office PowerPoint</Application>
  <PresentationFormat>Экран (4:3)</PresentationFormat>
  <Paragraphs>22</Paragraphs>
  <Slides>9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Customer</cp:lastModifiedBy>
  <cp:revision>17</cp:revision>
  <dcterms:created xsi:type="dcterms:W3CDTF">2009-01-05T14:15:01Z</dcterms:created>
  <dcterms:modified xsi:type="dcterms:W3CDTF">2012-02-23T19:05:36Z</dcterms:modified>
</cp:coreProperties>
</file>