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4" r:id="rId2"/>
    <p:sldId id="261" r:id="rId3"/>
    <p:sldId id="263" r:id="rId4"/>
    <p:sldId id="278" r:id="rId5"/>
    <p:sldId id="266" r:id="rId6"/>
    <p:sldId id="256" r:id="rId7"/>
    <p:sldId id="265" r:id="rId8"/>
    <p:sldId id="279" r:id="rId9"/>
    <p:sldId id="267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9" autoAdjust="0"/>
    <p:restoredTop sz="94660"/>
  </p:normalViewPr>
  <p:slideViewPr>
    <p:cSldViewPr>
      <p:cViewPr varScale="1">
        <p:scale>
          <a:sx n="100" d="100"/>
          <a:sy n="10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3208-5E60-42AA-944D-8DCDF718BD6B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5E68-92FB-4ACC-BE3A-1936047FD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8439-5626104b6379b2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89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895600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100  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http://www.spanosmills.gr/images/bg-img/bg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2738438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2819400"/>
            <a:ext cx="60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99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219200"/>
            <a:ext cx="914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76200"/>
          <a:ext cx="8610600" cy="66294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602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7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Первобытный мир – первая эпоха всемирной истории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Историческая эпоха – большой промежуток времени, часть истории человечества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Самые первые люди не умели выращивать растения и животных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Детство – это время роста, взросления человека, когда он приобретает «человеческие признаки»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Осваивали планету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Учились бороться с голодом и холодом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52401"/>
          <a:ext cx="8458200" cy="6595872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62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6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Первобытный мир – первая эпоха всемирной истории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Историческая эпоха – большой промежуток времени, часть истории человечества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Самые первые люди не умели выращивать растения и животных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Детство – это время роста, взросления человека, когда он приобретает «человеческие признаки»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Осваивали планету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Учились бороться с голодом и холодом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Первые представления о добре и зле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233415"/>
          <a:ext cx="8839200" cy="6243585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60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узнали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0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Первобытный мир – первая эпоха всемирной истории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Историческая эпоха – большой промежуток времени, часть истории человечества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Самые первые люди не умели выращивать растения и животных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Детство – это время роста, взросления человека, когда он приобретает «человеческие признаки»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Осваивали планету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Учились бороться с голодом и холодом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Первые представления о добре и зле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0574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Почему первобытный мир называют «детством человечества»?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Эпоха                               мира – это время появления первых                          и их                            по планете.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8600"/>
            <a:ext cx="3050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первобытного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762000"/>
            <a:ext cx="1517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людей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1371600"/>
            <a:ext cx="25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расселение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" y="2667000"/>
          <a:ext cx="8839200" cy="4013454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281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Выберите особенности первобытного человека, которыми он отличался от животных.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Ходил на двух ногах, жил в пещере, изготовлял орудия труда, ходил на охоту, одевался в шкуры животных, не боялся огня, развивался, придумывал что-то новое, имел подвижные ловкие конечности</a:t>
                      </a:r>
                      <a:r>
                        <a:rPr lang="ru-RU" sz="2800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общался </a:t>
                      </a:r>
                      <a:r>
                        <a:rPr lang="ru-RU" sz="28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помощью речи, мог предвидеть, предсказывать результаты своих действий.</a:t>
                      </a:r>
                      <a:endParaRPr lang="ru-RU" sz="20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s53.radikal.ru/i140/1305/79/e45faf9a02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25144"/>
            <a:ext cx="3733800" cy="3332856"/>
          </a:xfrm>
          <a:prstGeom prst="rect">
            <a:avLst/>
          </a:prstGeom>
          <a:noFill/>
        </p:spPr>
      </p:pic>
      <p:pic>
        <p:nvPicPr>
          <p:cNvPr id="19458" name="Picture 2" descr="http://www.home-edu.ru/user/f/00000647/primer/folder/view.php_files/P1_data/im3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414589" cy="3962400"/>
          </a:xfrm>
          <a:prstGeom prst="rect">
            <a:avLst/>
          </a:prstGeom>
          <a:noFill/>
        </p:spPr>
      </p:pic>
      <p:pic>
        <p:nvPicPr>
          <p:cNvPr id="19460" name="Picture 4" descr="http://cs6102.userapi.com/v6102373/3927/5WnZArkdE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76200"/>
            <a:ext cx="5715000" cy="3736732"/>
          </a:xfrm>
          <a:prstGeom prst="rect">
            <a:avLst/>
          </a:prstGeom>
          <a:noFill/>
        </p:spPr>
      </p:pic>
      <p:pic>
        <p:nvPicPr>
          <p:cNvPr id="19464" name="Picture 8" descr="http://www.ieet.org/images/uploads/homohabili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61684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5/85/294/85294002_old_parchment_par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905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ПЕРВОБЫТНЫЙ МИР</a:t>
            </a:r>
            <a:endParaRPr lang="ru-RU" sz="9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0574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Почему первобытный мир называют «детством человечества»?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316816.vk.me/v316816777/367b/-W2lEgxdt6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нтернет урок по окружающему миру Первобытный мир ИЛИ Первые шаги человечества Школа 2100 окружающий мир общество история Интернет урок видео 4 класс 3 класс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33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228600"/>
          <a:ext cx="8458200" cy="6435345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490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Первобытный мир – первая эпоха всемирной истории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Историческая эпоха – большой промежуток времени, часть истории человечества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Самые первые люди не умели выращивать растения и животных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Детство – это время роста, взросления человека, когда он приобретает «человеческие признаки»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Какие именно изменения в человеческом обществе в эпоху Первобытного мира позволяют назвать его «детством человечества»?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61" y="76200"/>
            <a:ext cx="46019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52401"/>
          <a:ext cx="8763000" cy="6553200"/>
        </p:xfrm>
        <a:graphic>
          <a:graphicData uri="http://schemas.openxmlformats.org/drawingml/2006/table">
            <a:tbl>
              <a:tblPr/>
              <a:tblGrid>
                <a:gridCol w="4219222"/>
                <a:gridCol w="4543778"/>
              </a:tblGrid>
              <a:tr h="59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знаем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Первобытный мир – первая эпоха всемирной истории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Историческая эпоха – большой промежуток времени, часть истории человечества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Самые первые люди не умели выращивать растения и животных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Детство – это время роста, взросления человека, когда он приобретает «человеческие признаки»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Осваивали планету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334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Frank</dc:creator>
  <cp:lastModifiedBy>Громков</cp:lastModifiedBy>
  <cp:revision>39</cp:revision>
  <dcterms:created xsi:type="dcterms:W3CDTF">2014-02-28T13:38:34Z</dcterms:created>
  <dcterms:modified xsi:type="dcterms:W3CDTF">2014-03-06T13:04:47Z</dcterms:modified>
</cp:coreProperties>
</file>