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0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211A-9B63-1547-AAC4-1A109F087514}" type="datetimeFigureOut">
              <a:rPr lang="ru-RU" smtClean="0"/>
              <a:t>12.03.14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B446-E929-344C-B0C5-5860CB9C2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4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211A-9B63-1547-AAC4-1A109F087514}" type="datetimeFigureOut">
              <a:rPr lang="ru-RU" smtClean="0"/>
              <a:t>12.03.14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B446-E929-344C-B0C5-5860CB9C2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8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211A-9B63-1547-AAC4-1A109F087514}" type="datetimeFigureOut">
              <a:rPr lang="ru-RU" smtClean="0"/>
              <a:t>12.03.14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B446-E929-344C-B0C5-5860CB9C2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7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211A-9B63-1547-AAC4-1A109F087514}" type="datetimeFigureOut">
              <a:rPr lang="ru-RU" smtClean="0"/>
              <a:t>12.03.14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B446-E929-344C-B0C5-5860CB9C2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0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211A-9B63-1547-AAC4-1A109F087514}" type="datetimeFigureOut">
              <a:rPr lang="ru-RU" smtClean="0"/>
              <a:t>12.03.14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B446-E929-344C-B0C5-5860CB9C2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1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211A-9B63-1547-AAC4-1A109F087514}" type="datetimeFigureOut">
              <a:rPr lang="ru-RU" smtClean="0"/>
              <a:t>12.03.14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B446-E929-344C-B0C5-5860CB9C2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0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211A-9B63-1547-AAC4-1A109F087514}" type="datetimeFigureOut">
              <a:rPr lang="ru-RU" smtClean="0"/>
              <a:t>12.03.14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B446-E929-344C-B0C5-5860CB9C2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211A-9B63-1547-AAC4-1A109F087514}" type="datetimeFigureOut">
              <a:rPr lang="ru-RU" smtClean="0"/>
              <a:t>12.03.14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B446-E929-344C-B0C5-5860CB9C2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50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211A-9B63-1547-AAC4-1A109F087514}" type="datetimeFigureOut">
              <a:rPr lang="ru-RU" smtClean="0"/>
              <a:t>12.03.14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B446-E929-344C-B0C5-5860CB9C2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9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211A-9B63-1547-AAC4-1A109F087514}" type="datetimeFigureOut">
              <a:rPr lang="ru-RU" smtClean="0"/>
              <a:t>12.03.14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B446-E929-344C-B0C5-5860CB9C2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2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211A-9B63-1547-AAC4-1A109F087514}" type="datetimeFigureOut">
              <a:rPr lang="ru-RU" smtClean="0"/>
              <a:t>12.03.14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B446-E929-344C-B0C5-5860CB9C2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39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1211A-9B63-1547-AAC4-1A109F087514}" type="datetimeFigureOut">
              <a:rPr lang="ru-RU" smtClean="0"/>
              <a:t>12.03.14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FB446-E929-344C-B0C5-5860CB9C2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75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jpeg"/><Relationship Id="rId12" Type="http://schemas.openxmlformats.org/officeDocument/2006/relationships/image" Target="../media/image7.jpeg"/><Relationship Id="rId13" Type="http://schemas.openxmlformats.org/officeDocument/2006/relationships/image" Target="../media/image5.jpeg"/><Relationship Id="rId14" Type="http://schemas.openxmlformats.org/officeDocument/2006/relationships/image" Target="../media/image6.jpeg"/><Relationship Id="rId15" Type="http://schemas.openxmlformats.org/officeDocument/2006/relationships/image" Target="../media/image2.jpeg"/><Relationship Id="rId16" Type="http://schemas.openxmlformats.org/officeDocument/2006/relationships/image" Target="../media/image31.jpeg"/><Relationship Id="rId17" Type="http://schemas.openxmlformats.org/officeDocument/2006/relationships/image" Target="../media/image32.jpeg"/><Relationship Id="rId18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10.jpeg"/><Relationship Id="rId6" Type="http://schemas.openxmlformats.org/officeDocument/2006/relationships/image" Target="../media/image13.jpeg"/><Relationship Id="rId7" Type="http://schemas.openxmlformats.org/officeDocument/2006/relationships/image" Target="../media/image16.jpeg"/><Relationship Id="rId8" Type="http://schemas.openxmlformats.org/officeDocument/2006/relationships/image" Target="../media/image12.jpeg"/><Relationship Id="rId9" Type="http://schemas.openxmlformats.org/officeDocument/2006/relationships/image" Target="../media/image25.jpeg"/><Relationship Id="rId10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l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713788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195513" y="188913"/>
            <a:ext cx="1841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720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92138" y="125413"/>
            <a:ext cx="79406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Экосистема </a:t>
            </a:r>
            <a:r>
              <a:rPr lang="ru-RU" sz="3600" b="1" dirty="0" smtClean="0">
                <a:solidFill>
                  <a:schemeClr val="bg1"/>
                </a:solidFill>
              </a:rPr>
              <a:t>луга (часть 2)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6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385175" cy="59213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Насекомые</a:t>
            </a:r>
          </a:p>
        </p:txBody>
      </p:sp>
      <p:pic>
        <p:nvPicPr>
          <p:cNvPr id="12293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2808288" cy="2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16013" y="2781300"/>
            <a:ext cx="116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пчела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156325" y="3068638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Божья коровка</a:t>
            </a:r>
          </a:p>
        </p:txBody>
      </p:sp>
      <p:pic>
        <p:nvPicPr>
          <p:cNvPr id="12299" name="Picture 11" descr="9cw7wm38bz6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49275"/>
            <a:ext cx="2552700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2381095_791c76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96975"/>
            <a:ext cx="2857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995738" y="3860800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шмель</a:t>
            </a:r>
          </a:p>
        </p:txBody>
      </p:sp>
      <p:pic>
        <p:nvPicPr>
          <p:cNvPr id="12304" name="Picture 16" descr="dung_bee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97425"/>
            <a:ext cx="2519363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179388" y="4221163"/>
            <a:ext cx="2436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Жуки-навозники</a:t>
            </a:r>
            <a:r>
              <a:rPr lang="ru-RU" sz="24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2307" name="Picture 19" descr="3833586615_088007aa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81525"/>
            <a:ext cx="273685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351588" y="4024313"/>
            <a:ext cx="23790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Жук-могильщик</a:t>
            </a:r>
          </a:p>
        </p:txBody>
      </p:sp>
    </p:spTree>
    <p:extLst>
      <p:ext uri="{BB962C8B-B14F-4D97-AF65-F5344CB8AC3E}">
        <p14:creationId xmlns:p14="http://schemas.microsoft.com/office/powerpoint/2010/main" val="297676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6" grpId="0"/>
      <p:bldP spid="12297" grpId="0"/>
      <p:bldP spid="12302" grpId="0"/>
      <p:bldP spid="12305" grpId="0"/>
      <p:bldP spid="123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3042349_865050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53244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795963" y="908050"/>
            <a:ext cx="3097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>
                <a:solidFill>
                  <a:srgbClr val="FFFF00"/>
                </a:solidFill>
              </a:rPr>
              <a:t>Павлиний глаз</a:t>
            </a:r>
          </a:p>
        </p:txBody>
      </p:sp>
      <p:pic>
        <p:nvPicPr>
          <p:cNvPr id="13320" name="Picture 8" descr="r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852738"/>
            <a:ext cx="34290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659563" y="5229225"/>
            <a:ext cx="1873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>
                <a:solidFill>
                  <a:srgbClr val="FFFF00"/>
                </a:solidFill>
              </a:rPr>
              <a:t>махаон</a:t>
            </a:r>
          </a:p>
        </p:txBody>
      </p:sp>
      <p:pic>
        <p:nvPicPr>
          <p:cNvPr id="13323" name="Picture 11" descr="260px-Polyomma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797425"/>
            <a:ext cx="2476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47675" y="6061075"/>
            <a:ext cx="1844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FF00"/>
                </a:solidFill>
              </a:rPr>
              <a:t>голубянка</a:t>
            </a:r>
          </a:p>
        </p:txBody>
      </p:sp>
    </p:spTree>
    <p:extLst>
      <p:ext uri="{BB962C8B-B14F-4D97-AF65-F5344CB8AC3E}">
        <p14:creationId xmlns:p14="http://schemas.microsoft.com/office/powerpoint/2010/main" val="108171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1" grpId="0"/>
      <p:bldP spid="133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028252_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3671887" cy="29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orthopt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92375"/>
            <a:ext cx="4103688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703888" y="1957388"/>
            <a:ext cx="15457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FF"/>
                </a:solidFill>
              </a:rPr>
              <a:t>кобылка</a:t>
            </a:r>
          </a:p>
        </p:txBody>
      </p:sp>
      <p:pic>
        <p:nvPicPr>
          <p:cNvPr id="14347" name="Picture 11" descr="grasshop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359886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950913" y="3468688"/>
            <a:ext cx="16149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FF"/>
                </a:solidFill>
              </a:rPr>
              <a:t>кузнечик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048125" y="228600"/>
            <a:ext cx="2654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FF"/>
                </a:solidFill>
              </a:rPr>
              <a:t>цветочная муха</a:t>
            </a:r>
          </a:p>
        </p:txBody>
      </p:sp>
    </p:spTree>
    <p:extLst>
      <p:ext uri="{BB962C8B-B14F-4D97-AF65-F5344CB8AC3E}">
        <p14:creationId xmlns:p14="http://schemas.microsoft.com/office/powerpoint/2010/main" val="124580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4348" grpId="0"/>
      <p:bldP spid="143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db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05263"/>
            <a:ext cx="4075112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63575" y="3429000"/>
            <a:ext cx="3146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FFFF"/>
                </a:solidFill>
              </a:rPr>
              <a:t>Дождевой червь</a:t>
            </a:r>
          </a:p>
        </p:txBody>
      </p:sp>
      <p:pic>
        <p:nvPicPr>
          <p:cNvPr id="15368" name="Picture 8" descr="self-medication_caterpillar_grammia_incorrupta_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3375"/>
            <a:ext cx="2035175" cy="31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10594_gu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76250"/>
            <a:ext cx="3970337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nn_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87325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572000" y="2997200"/>
            <a:ext cx="230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FFFF"/>
                </a:solidFill>
              </a:rPr>
              <a:t>гусеницы</a:t>
            </a:r>
          </a:p>
        </p:txBody>
      </p:sp>
      <p:pic>
        <p:nvPicPr>
          <p:cNvPr id="15375" name="Picture 15" descr="1220440129_mahaon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573463"/>
            <a:ext cx="3527425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58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3810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03006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836613"/>
            <a:ext cx="24955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60800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192588" y="157163"/>
            <a:ext cx="11703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FF"/>
                </a:solidFill>
              </a:rPr>
              <a:t>мыши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840288" y="5989638"/>
            <a:ext cx="11435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FF"/>
                </a:solidFill>
              </a:rPr>
              <a:t>кроты</a:t>
            </a:r>
          </a:p>
        </p:txBody>
      </p:sp>
    </p:spTree>
    <p:extLst>
      <p:ext uri="{BB962C8B-B14F-4D97-AF65-F5344CB8AC3E}">
        <p14:creationId xmlns:p14="http://schemas.microsoft.com/office/powerpoint/2010/main" val="371127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63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24666" y="115888"/>
            <a:ext cx="2510518" cy="37623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Птицы</a:t>
            </a:r>
            <a:r>
              <a:rPr lang="ru-RU" sz="3600" b="1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7413" name="Picture 5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2447925" cy="31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55650" y="115888"/>
            <a:ext cx="2098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</a:rPr>
              <a:t>трясогузка</a:t>
            </a:r>
          </a:p>
        </p:txBody>
      </p:sp>
      <p:pic>
        <p:nvPicPr>
          <p:cNvPr id="17416" name="Picture 8" descr="0_22508_b03fef09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860800"/>
            <a:ext cx="2808288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83korostel_4845_750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92150"/>
            <a:ext cx="4500562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372225" y="188913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коростель</a:t>
            </a:r>
          </a:p>
        </p:txBody>
      </p:sp>
      <p:pic>
        <p:nvPicPr>
          <p:cNvPr id="17421" name="Picture 13" descr="_perep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60800"/>
            <a:ext cx="3384550" cy="281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479925" y="6111875"/>
            <a:ext cx="144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перепел</a:t>
            </a:r>
          </a:p>
        </p:txBody>
      </p:sp>
    </p:spTree>
    <p:extLst>
      <p:ext uri="{BB962C8B-B14F-4D97-AF65-F5344CB8AC3E}">
        <p14:creationId xmlns:p14="http://schemas.microsoft.com/office/powerpoint/2010/main" val="138296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4" grpId="0"/>
      <p:bldP spid="17419" grpId="0"/>
      <p:bldP spid="174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sp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3979863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agaricus_campest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89363"/>
            <a:ext cx="3541713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147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2881313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635375" y="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FF00"/>
                </a:solidFill>
              </a:rPr>
              <a:t>грибы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551363" y="1792288"/>
            <a:ext cx="23385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Опёнок луговой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184525" y="5895975"/>
            <a:ext cx="15659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дождевик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703888" y="3303588"/>
            <a:ext cx="1780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шампиньон</a:t>
            </a:r>
          </a:p>
        </p:txBody>
      </p:sp>
    </p:spTree>
    <p:extLst>
      <p:ext uri="{BB962C8B-B14F-4D97-AF65-F5344CB8AC3E}">
        <p14:creationId xmlns:p14="http://schemas.microsoft.com/office/powerpoint/2010/main" val="1238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7" grpId="0"/>
      <p:bldP spid="19468" grpId="0"/>
      <p:bldP spid="194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2317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/>
              <a:t>Пищевые сети экосистемы луга</a:t>
            </a:r>
          </a:p>
        </p:txBody>
      </p:sp>
      <p:pic>
        <p:nvPicPr>
          <p:cNvPr id="21508" name="Picture 4" descr="41696781_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76250"/>
            <a:ext cx="1368425" cy="9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louds_400x300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20713"/>
            <a:ext cx="1150938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vo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0713"/>
            <a:ext cx="1008062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028252_3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1296988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db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516563"/>
            <a:ext cx="1296987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nn_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068638"/>
            <a:ext cx="100806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grasshopp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12954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sp0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7" y="4089325"/>
            <a:ext cx="1584325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83korostel_4845_750_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5400"/>
            <a:ext cx="1692275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1433513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3042349_8650509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628775"/>
            <a:ext cx="1797050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dung_beetl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373688"/>
            <a:ext cx="194468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3833586615_088007aa7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373688"/>
            <a:ext cx="1368425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357563"/>
            <a:ext cx="1223962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3l3gx7-fj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557338"/>
            <a:ext cx="1368425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275px-Cow_vetch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133600"/>
            <a:ext cx="10795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15875" y="327025"/>
            <a:ext cx="1997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Сова (из леса)</a:t>
            </a:r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flipH="1">
            <a:off x="2987675" y="1052513"/>
            <a:ext cx="1296988" cy="11525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4572000" y="1125538"/>
            <a:ext cx="0" cy="431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4787900" y="1125538"/>
            <a:ext cx="1512888" cy="10795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 flipH="1">
            <a:off x="2987675" y="1268413"/>
            <a:ext cx="71438" cy="9366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3059113" y="1268413"/>
            <a:ext cx="1152525" cy="5048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3059113" y="1268413"/>
            <a:ext cx="3168650" cy="8651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H="1">
            <a:off x="3059113" y="1196975"/>
            <a:ext cx="2520950" cy="10080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 flipH="1">
            <a:off x="4427538" y="1196975"/>
            <a:ext cx="1152525" cy="863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5580063" y="1196975"/>
            <a:ext cx="720725" cy="10080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4572000" y="2781300"/>
            <a:ext cx="1295400" cy="12239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 flipH="1">
            <a:off x="1547813" y="3716338"/>
            <a:ext cx="1152525" cy="10810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>
            <a:off x="4067175" y="2781300"/>
            <a:ext cx="73025" cy="13684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1692275" y="3860800"/>
            <a:ext cx="1295400" cy="17287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1331913" y="1989138"/>
            <a:ext cx="1871662" cy="36718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1979613" y="3789363"/>
            <a:ext cx="5832475" cy="18716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>
            <a:off x="1331913" y="1989138"/>
            <a:ext cx="6480175" cy="36718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 flipH="1" flipV="1">
            <a:off x="1763713" y="3573463"/>
            <a:ext cx="6408737" cy="2873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 flipH="1">
            <a:off x="1763713" y="2565400"/>
            <a:ext cx="4103687" cy="10080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 flipH="1">
            <a:off x="5003800" y="2852738"/>
            <a:ext cx="2520950" cy="29527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 flipH="1">
            <a:off x="1908175" y="2349500"/>
            <a:ext cx="6048375" cy="11509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>
            <a:off x="1476375" y="5084763"/>
            <a:ext cx="3527425" cy="7207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4356100" y="5013325"/>
            <a:ext cx="647700" cy="7921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 flipH="1" flipV="1">
            <a:off x="1619250" y="1916113"/>
            <a:ext cx="1223963" cy="7207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551" name="Picture 47" descr="i-83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61025"/>
            <a:ext cx="1382712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52" name="Line 48"/>
          <p:cNvSpPr>
            <a:spLocks noChangeShapeType="1"/>
          </p:cNvSpPr>
          <p:nvPr/>
        </p:nvSpPr>
        <p:spPr bwMode="auto">
          <a:xfrm flipH="1">
            <a:off x="755650" y="5157788"/>
            <a:ext cx="71438" cy="7191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53" name="Line 49"/>
          <p:cNvSpPr>
            <a:spLocks noChangeShapeType="1"/>
          </p:cNvSpPr>
          <p:nvPr/>
        </p:nvSpPr>
        <p:spPr bwMode="auto">
          <a:xfrm flipH="1" flipV="1">
            <a:off x="539750" y="620713"/>
            <a:ext cx="503238" cy="3603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292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0" dur="10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5" grpId="0"/>
      <p:bldP spid="21525" grpId="1"/>
      <p:bldP spid="21526" grpId="0" animBg="1"/>
      <p:bldP spid="21527" grpId="0" animBg="1"/>
      <p:bldP spid="21528" grpId="0" animBg="1"/>
      <p:bldP spid="21529" grpId="0" animBg="1"/>
      <p:bldP spid="21530" grpId="0" animBg="1"/>
      <p:bldP spid="21531" grpId="0" animBg="1"/>
      <p:bldP spid="21532" grpId="0" animBg="1"/>
      <p:bldP spid="21533" grpId="0" animBg="1"/>
      <p:bldP spid="21534" grpId="0" animBg="1"/>
      <p:bldP spid="21535" grpId="0" animBg="1"/>
      <p:bldP spid="21536" grpId="0" animBg="1"/>
      <p:bldP spid="21537" grpId="0" animBg="1"/>
      <p:bldP spid="21538" grpId="0" animBg="1"/>
      <p:bldP spid="21539" grpId="0" animBg="1"/>
      <p:bldP spid="21540" grpId="0" animBg="1"/>
      <p:bldP spid="21541" grpId="0" animBg="1"/>
      <p:bldP spid="21543" grpId="0" animBg="1"/>
      <p:bldP spid="21544" grpId="0" animBg="1"/>
      <p:bldP spid="21545" grpId="0" animBg="1"/>
      <p:bldP spid="21546" grpId="0" animBg="1"/>
      <p:bldP spid="21547" grpId="0" animBg="1"/>
      <p:bldP spid="21548" grpId="0" animBg="1"/>
      <p:bldP spid="21549" grpId="0" animBg="1"/>
      <p:bldP spid="21552" grpId="0" animBg="1"/>
      <p:bldP spid="21552" grpId="1" animBg="1"/>
      <p:bldP spid="2155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48</Words>
  <Application>Microsoft Macintosh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Насекомые</vt:lpstr>
      <vt:lpstr>Презентация PowerPoint</vt:lpstr>
      <vt:lpstr>Презентация PowerPoint</vt:lpstr>
      <vt:lpstr>Презентация PowerPoint</vt:lpstr>
      <vt:lpstr>Презентация PowerPoint</vt:lpstr>
      <vt:lpstr>Птицы </vt:lpstr>
      <vt:lpstr>Презентация PowerPoint</vt:lpstr>
      <vt:lpstr>Пищевые сети экосистемы луга</vt:lpstr>
    </vt:vector>
  </TitlesOfParts>
  <Company>OOO "West Siberia"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Rustam                                                           Nazmiev</dc:creator>
  <cp:lastModifiedBy>Rustam                                                           Nazmiev</cp:lastModifiedBy>
  <cp:revision>2</cp:revision>
  <dcterms:created xsi:type="dcterms:W3CDTF">2014-03-12T17:17:53Z</dcterms:created>
  <dcterms:modified xsi:type="dcterms:W3CDTF">2014-03-12T17:28:45Z</dcterms:modified>
</cp:coreProperties>
</file>