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0"/>
            <a:ext cx="7772400" cy="35283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«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ДОКУМЕНТ- 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КАМЕРА КАК ЭФФЕКТИВНОЕ СРЕДСТВО АКТИВИЗАЦИИ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</a:rPr>
            </a:b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УЧЕБНО-ПОЗНАВАТЕЛЬНОЙ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</a:rPr>
            </a:b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ДЕЯТЕЛЬНОСТИ УЧАЩИХСЯ НАЧАЛЬНОЙ ШКОЛЫ»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Calibri"/>
                <a:ea typeface="Times New Roman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7"/>
            <a:ext cx="6048672" cy="2304257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r"/>
            <a:r>
              <a:rPr lang="ru-RU" dirty="0"/>
              <a:t>	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              Шульгина Т.Е.,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     учитель начальных классов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«Седельниковская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№1</a:t>
            </a:r>
          </a:p>
          <a:p>
            <a:pPr algn="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64895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6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/>
                <a:ea typeface="Calibri"/>
              </a:rPr>
              <a:t> </a:t>
            </a:r>
            <a:r>
              <a:rPr lang="ru-RU" sz="3200" dirty="0">
                <a:latin typeface="Times New Roman"/>
                <a:ea typeface="Calibri"/>
              </a:rPr>
              <a:t>повышение уровня учебно-познавательной активности младших школьников  через эффективное и оптимальное использование документ-камеры в образовательном процессе.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Цель проекта: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351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5184576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6400" dirty="0" smtClean="0">
                <a:latin typeface="Times New Roman"/>
                <a:ea typeface="Calibri"/>
              </a:rPr>
              <a:t>изучить </a:t>
            </a:r>
            <a:r>
              <a:rPr lang="ru-RU" sz="6400" dirty="0">
                <a:latin typeface="Times New Roman"/>
                <a:ea typeface="Calibri"/>
              </a:rPr>
              <a:t>и проанализировать специальную литературу по данной теме;</a:t>
            </a:r>
            <a:endParaRPr lang="ru-RU" sz="6400" dirty="0">
              <a:latin typeface="Calibri"/>
              <a:ea typeface="Calibri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6400" dirty="0">
                <a:latin typeface="Times New Roman"/>
                <a:ea typeface="Calibri"/>
              </a:rPr>
              <a:t>изучить возможности использования документ-камеры  в образовательном процессе;</a:t>
            </a:r>
            <a:endParaRPr lang="ru-RU" sz="6400" dirty="0">
              <a:latin typeface="Calibri"/>
              <a:ea typeface="Calibri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6400" dirty="0">
                <a:latin typeface="Times New Roman"/>
                <a:ea typeface="Calibri"/>
              </a:rPr>
              <a:t>формировать у учащихся навыки исследовательской деятельности при условии использования документ-камеры;</a:t>
            </a:r>
            <a:endParaRPr lang="ru-RU" sz="6400" dirty="0">
              <a:latin typeface="Calibri"/>
              <a:ea typeface="Calibri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6400" dirty="0">
                <a:latin typeface="Times New Roman"/>
                <a:ea typeface="Calibri"/>
              </a:rPr>
              <a:t>развивать творческие способности учащихся с помощью применения документ-камеру в ОП;</a:t>
            </a:r>
            <a:endParaRPr lang="ru-RU" sz="6400" dirty="0">
              <a:latin typeface="Calibri"/>
              <a:ea typeface="Calibri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6400" dirty="0">
                <a:latin typeface="Times New Roman"/>
                <a:ea typeface="Calibri"/>
              </a:rPr>
              <a:t>создать электронный банк индивидуальных творческих работ учащихся;</a:t>
            </a:r>
            <a:endParaRPr lang="ru-RU" sz="6400" dirty="0">
              <a:latin typeface="Calibri"/>
              <a:ea typeface="Calibri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6400" dirty="0">
                <a:latin typeface="Times New Roman"/>
                <a:ea typeface="Calibri"/>
              </a:rPr>
              <a:t>создать электронный банк документальных  и мультипликационных фильмов педагога и учащихся начальной школы;</a:t>
            </a:r>
            <a:endParaRPr lang="ru-RU" sz="6400" dirty="0">
              <a:latin typeface="Calibri"/>
              <a:ea typeface="Calibri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6400" dirty="0">
                <a:latin typeface="Times New Roman"/>
                <a:ea typeface="Calibri"/>
              </a:rPr>
              <a:t>создать сборник методических рекомендаций для педагогов начальной школы по использованию и применению документ-камеры в учебном процессе и во внеурочной деятельности;</a:t>
            </a:r>
            <a:endParaRPr lang="ru-RU" sz="6400" dirty="0">
              <a:latin typeface="Calibri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Задачи: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703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208912" cy="6048672"/>
          </a:xfrm>
        </p:spPr>
        <p:txBody>
          <a:bodyPr>
            <a:normAutofit fontScale="92500" lnSpcReduction="20000"/>
          </a:bodyPr>
          <a:lstStyle/>
          <a:p>
            <a:pPr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800" b="1" i="1" dirty="0">
                <a:latin typeface="Times New Roman"/>
                <a:ea typeface="Calibri"/>
              </a:rPr>
              <a:t>Объект исследования</a:t>
            </a:r>
            <a:r>
              <a:rPr lang="ru-RU" sz="2800" dirty="0">
                <a:latin typeface="Times New Roman"/>
                <a:ea typeface="Calibri"/>
              </a:rPr>
              <a:t>:  урочная и внеурочная деятельность в начальной школе с использованием документ-камеры.</a:t>
            </a:r>
            <a:endParaRPr lang="ru-RU" sz="2000" dirty="0">
              <a:latin typeface="Calibri"/>
              <a:ea typeface="Calibri"/>
            </a:endParaRPr>
          </a:p>
          <a:p>
            <a:pPr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800" b="1" i="1" dirty="0" smtClean="0">
                <a:latin typeface="Times New Roman"/>
                <a:ea typeface="Calibri"/>
              </a:rPr>
              <a:t>Предмет </a:t>
            </a:r>
            <a:r>
              <a:rPr lang="ru-RU" sz="2800" b="1" i="1" dirty="0">
                <a:latin typeface="Times New Roman"/>
                <a:ea typeface="Calibri"/>
              </a:rPr>
              <a:t>исследования</a:t>
            </a:r>
            <a:r>
              <a:rPr lang="ru-RU" sz="2800" dirty="0">
                <a:latin typeface="Times New Roman"/>
                <a:ea typeface="Calibri"/>
              </a:rPr>
              <a:t>: процесс применения документ-камеры в образовательном процессе.</a:t>
            </a:r>
            <a:endParaRPr lang="ru-RU" sz="2000" dirty="0">
              <a:latin typeface="Calibri"/>
              <a:ea typeface="Calibri"/>
            </a:endParaRPr>
          </a:p>
          <a:p>
            <a:pPr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800" b="1" i="1" dirty="0">
                <a:latin typeface="Times New Roman"/>
                <a:ea typeface="Calibri"/>
              </a:rPr>
              <a:t>Гипотеза: </a:t>
            </a:r>
            <a:r>
              <a:rPr lang="ru-RU" sz="2800" dirty="0">
                <a:latin typeface="Times New Roman"/>
                <a:ea typeface="Calibri"/>
              </a:rPr>
              <a:t>если правильно организовать и разумно использовать документ -камеру в образовательном  процессе, то у учащихся повыситься уровень учебно-познавательной активности на уроке и во внеурочной деятельности. </a:t>
            </a:r>
            <a:endParaRPr lang="ru-RU" sz="2000" dirty="0">
              <a:latin typeface="Calibri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4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</a:rPr>
              <a:t>состоит </a:t>
            </a:r>
            <a:r>
              <a:rPr lang="ru-RU" dirty="0">
                <a:latin typeface="Times New Roman"/>
                <a:ea typeface="Calibri"/>
              </a:rPr>
              <a:t>в изучении и применении возможностей документ-камеры как средства совершенствования учебно-познавательной деятельности учащихся начальной школы.</a:t>
            </a:r>
            <a:endParaRPr lang="ru-RU" sz="1800" dirty="0">
              <a:latin typeface="Calibri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Новизна</a:t>
            </a:r>
          </a:p>
        </p:txBody>
      </p:sp>
    </p:spTree>
    <p:extLst>
      <p:ext uri="{BB962C8B-B14F-4D97-AF65-F5344CB8AC3E}">
        <p14:creationId xmlns:p14="http://schemas.microsoft.com/office/powerpoint/2010/main" val="4499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800" dirty="0" err="1"/>
              <a:t>I.Подготовительный</a:t>
            </a:r>
            <a:r>
              <a:rPr lang="ru-RU" sz="2800" dirty="0"/>
              <a:t> (сентябрь-октябрь 2012)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err="1"/>
              <a:t>II.Проектный</a:t>
            </a:r>
            <a:r>
              <a:rPr lang="ru-RU" sz="2800" dirty="0"/>
              <a:t> (ноябрь-декабрь 2012)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err="1" smtClean="0"/>
              <a:t>III.Экспериментальный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/>
              <a:t>(январь 2013 – март </a:t>
            </a:r>
            <a:r>
              <a:rPr lang="ru-RU" sz="2800" dirty="0" smtClean="0"/>
              <a:t>  2014</a:t>
            </a:r>
            <a:r>
              <a:rPr lang="ru-RU" sz="2800" dirty="0"/>
              <a:t>)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err="1"/>
              <a:t>IV.Аналитический</a:t>
            </a:r>
            <a:r>
              <a:rPr lang="ru-RU" sz="2800" dirty="0"/>
              <a:t> (апрель 2014г.) </a:t>
            </a:r>
          </a:p>
          <a:p>
            <a:pPr marL="0" indent="0">
              <a:buNone/>
            </a:pPr>
            <a:r>
              <a:rPr lang="ru-RU" sz="2800" dirty="0"/>
              <a:t>        </a:t>
            </a:r>
            <a:r>
              <a:rPr lang="ru-RU" sz="2800" dirty="0" smtClean="0"/>
              <a:t>      </a:t>
            </a:r>
            <a:r>
              <a:rPr lang="ru-RU" sz="2800" dirty="0"/>
              <a:t>V. Итоговый (май 2014)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98360"/>
          </a:xfrm>
        </p:spPr>
        <p:txBody>
          <a:bodyPr>
            <a:noAutofit/>
          </a:bodyPr>
          <a:lstStyle/>
          <a:p>
            <a:r>
              <a:rPr lang="ru-RU" sz="4800" dirty="0"/>
              <a:t>Этапы реализации проекта</a:t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028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8280919" cy="49685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Анкетирование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Методика  </a:t>
            </a:r>
            <a:r>
              <a:rPr lang="ru-RU" dirty="0"/>
              <a:t>расчёта времени активности учащихся на </a:t>
            </a:r>
            <a:r>
              <a:rPr lang="ru-RU" dirty="0" smtClean="0"/>
              <a:t>уроке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Расчет </a:t>
            </a:r>
            <a:r>
              <a:rPr lang="ru-RU" sz="2200" dirty="0">
                <a:solidFill>
                  <a:schemeClr val="tx1"/>
                </a:solidFill>
              </a:rPr>
              <a:t>активности учащихся на уроке до исследования: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7* (100%-10%) : 100% + 4* (100%-50%) : 100% +11* (100%-0%) : 100%) *100 % : 22 = 87,7 </a:t>
            </a:r>
            <a:r>
              <a:rPr lang="ru-RU" sz="2200" dirty="0" smtClean="0">
                <a:solidFill>
                  <a:schemeClr val="tx1"/>
                </a:solidFill>
              </a:rPr>
              <a:t>%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  </a:t>
            </a:r>
            <a:r>
              <a:rPr lang="ru-RU" sz="2200" dirty="0">
                <a:solidFill>
                  <a:schemeClr val="tx1"/>
                </a:solidFill>
              </a:rPr>
              <a:t>Расчет активности учащихся на уроке после исследования: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5* (100%-10%) : 100% + 2* (100%-50%) : 100% +15* (100%-0%) : 100%) *100 % : 22 = 93 %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Оценка эффективности работы по проекту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9" y="1916832"/>
            <a:ext cx="3688939" cy="20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5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308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293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«ДОКУМЕНТ- КАМЕРА КАК ЭФФЕКТИВНОЕ СРЕДСТВО АКТИВИЗАЦИИ УЧЕБНО-ПОЗНАВАТЕЛЬНОЙ  ДЕЯТЕЛЬНОСТИ УЧАЩИХСЯ НАЧАЛЬНОЙ ШКОЛЫ»  </vt:lpstr>
      <vt:lpstr>Цель проекта:</vt:lpstr>
      <vt:lpstr>Задачи:</vt:lpstr>
      <vt:lpstr>Презентация PowerPoint</vt:lpstr>
      <vt:lpstr>Новизна</vt:lpstr>
      <vt:lpstr>Этапы реализации проекта </vt:lpstr>
      <vt:lpstr>Оценка эффективности работы по проекту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«ДОКЕМЕНТ- КАМЕРА КАК ЭФФЕКТИВНОЕ СРЕДСТВО АКТИВИЗАЦИИ УЧЕБНО-ПОЗНАВАТЕЛЬНОЙ  ДЕЯТЕЛЬНОСТИ УЧАЩИХСЯ НАЧАЛЬНОЙ ШКОЛЫ»  </dc:title>
  <dc:creator>User</dc:creator>
  <cp:lastModifiedBy>User</cp:lastModifiedBy>
  <cp:revision>5</cp:revision>
  <dcterms:created xsi:type="dcterms:W3CDTF">2012-10-29T13:12:55Z</dcterms:created>
  <dcterms:modified xsi:type="dcterms:W3CDTF">2012-11-03T07:55:56Z</dcterms:modified>
</cp:coreProperties>
</file>