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023" autoAdjust="0"/>
  </p:normalViewPr>
  <p:slideViewPr>
    <p:cSldViewPr>
      <p:cViewPr varScale="1">
        <p:scale>
          <a:sx n="60" d="100"/>
          <a:sy n="60" d="100"/>
        </p:scale>
        <p:origin x="-8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F2E7F-CCCA-4009-B5BC-FD2856746EDF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F82873-2010-432A-97B7-A41C9D707A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342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2873-2010-432A-97B7-A41C9D707A1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450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FF69F8-C35C-4653-BBF7-7A2093179B94}" type="datetimeFigureOut">
              <a:rPr lang="ru-RU" smtClean="0"/>
              <a:pPr/>
              <a:t>11.03.2014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D2E34A-F5A0-423D-9BFF-15F0350198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3.png"/><Relationship Id="rId5" Type="http://schemas.microsoft.com/office/2007/relationships/media" Target="../media/media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2.wav"/><Relationship Id="rId5" Type="http://schemas.openxmlformats.org/officeDocument/2006/relationships/image" Target="../media/image3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3.wav"/><Relationship Id="rId6" Type="http://schemas.openxmlformats.org/officeDocument/2006/relationships/image" Target="../media/image3.png"/><Relationship Id="rId5" Type="http://schemas.microsoft.com/office/2007/relationships/media" Target="../media/media3.wav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5184576" cy="408679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78010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rgbClr val="7030A0"/>
                </a:solidFill>
              </a:rPr>
              <a:t>Интересные факты о животных</a:t>
            </a:r>
            <a:endParaRPr lang="ru-RU" sz="5400" i="1" dirty="0">
              <a:solidFill>
                <a:srgbClr val="7030A0"/>
              </a:solidFill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508104" y="3861048"/>
            <a:ext cx="3304456" cy="14732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ыполнил: ученик 3 класса МОУ «Гимназия имени Сергия Радонежского г. Йошкар-Олы» 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</a:rPr>
              <a:t>Царегородцев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 Артём</a:t>
            </a:r>
          </a:p>
          <a:p>
            <a:pPr algn="l">
              <a:spcBef>
                <a:spcPct val="50000"/>
              </a:spcBef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</a:rPr>
              <a:t>Руководитель:  Ермолина И.А.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l">
              <a:spcBef>
                <a:spcPct val="50000"/>
              </a:spcBef>
            </a:pPr>
            <a:endParaRPr lang="ru-RU" sz="1400" b="1" i="1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ru-RU" sz="1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64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2068">
        <p:dissolve/>
      </p:transition>
    </mc:Choice>
    <mc:Fallback>
      <p:transition spd="slow" advTm="12068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У козы зрачок прямоугольной формы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924944"/>
            <a:ext cx="3452200" cy="338437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924944"/>
            <a:ext cx="5033807" cy="33497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8160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233">
        <p:dissolve/>
      </p:transition>
    </mc:Choice>
    <mc:Fallback>
      <p:transition spd="slow" advTm="1023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>
                <a:solidFill>
                  <a:srgbClr val="7030A0"/>
                </a:solidFill>
              </a:rPr>
              <a:t>Не секрет, что почти все роды и виды оленей имеют рога.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132856"/>
            <a:ext cx="3960440" cy="410445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 есть и исключение – водяной олень, обитающий в Китае и Корее. У него нет рогов, зато есть выступающие клыки</a:t>
            </a:r>
          </a:p>
        </p:txBody>
      </p:sp>
    </p:spTree>
    <p:extLst>
      <p:ext uri="{BB962C8B-B14F-4D97-AF65-F5344CB8AC3E}">
        <p14:creationId xmlns:p14="http://schemas.microsoft.com/office/powerpoint/2010/main" xmlns="" val="3907030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0214">
        <p:dissolve/>
      </p:transition>
    </mc:Choice>
    <mc:Fallback>
      <p:transition spd="slow" advTm="3021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Существует </a:t>
            </a:r>
            <a:r>
              <a:rPr lang="ru-RU" dirty="0" smtClean="0">
                <a:solidFill>
                  <a:srgbClr val="7030A0"/>
                </a:solidFill>
              </a:rPr>
              <a:t>мнение </a:t>
            </a:r>
            <a:r>
              <a:rPr lang="ru-RU" dirty="0">
                <a:solidFill>
                  <a:srgbClr val="7030A0"/>
                </a:solidFill>
              </a:rPr>
              <a:t>о том, что быки </a:t>
            </a:r>
            <a:r>
              <a:rPr lang="ru-RU" dirty="0" smtClean="0">
                <a:solidFill>
                  <a:srgbClr val="7030A0"/>
                </a:solidFill>
              </a:rPr>
              <a:t>не </a:t>
            </a:r>
            <a:r>
              <a:rPr lang="ru-RU" dirty="0">
                <a:solidFill>
                  <a:srgbClr val="7030A0"/>
                </a:solidFill>
              </a:rPr>
              <a:t>переносят красный цвет</a:t>
            </a:r>
            <a:r>
              <a:rPr lang="ru-RU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916832"/>
            <a:ext cx="4326756" cy="43924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ru-RU" sz="2800" dirty="0"/>
              <a:t>К</a:t>
            </a:r>
            <a:r>
              <a:rPr lang="ru-RU" sz="2800" dirty="0" smtClean="0"/>
              <a:t>оровы </a:t>
            </a:r>
            <a:r>
              <a:rPr lang="ru-RU" sz="2800" dirty="0"/>
              <a:t>вообще не различают цветов. А на корриде бык атакует красный плащ матадора потому, что реагирует на движение.</a:t>
            </a:r>
          </a:p>
        </p:txBody>
      </p:sp>
      <p:sp>
        <p:nvSpPr>
          <p:cNvPr id="3" name="Прямоугольник с одним скругленным углом 2"/>
          <p:cNvSpPr/>
          <p:nvPr/>
        </p:nvSpPr>
        <p:spPr>
          <a:xfrm>
            <a:off x="8748464" y="2420888"/>
            <a:ext cx="914400" cy="91440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6825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8923">
        <p:dissolve/>
      </p:transition>
    </mc:Choice>
    <mc:Fallback>
      <p:transition spd="slow" advTm="1892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Блоха может прыгать на расстояние 33 см за один прыжок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38" y="1844825"/>
            <a:ext cx="5223531" cy="42484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652120" y="2852936"/>
            <a:ext cx="3491880" cy="316835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Если бы такие же способности были у людей, то длина прыжка человека составляла бы 213 метров!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0033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6989">
        <p:dissolve/>
      </p:transition>
    </mc:Choice>
    <mc:Fallback>
      <p:transition spd="slow" advTm="1698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060848"/>
            <a:ext cx="6624736" cy="417357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Мех ленивца представляет собой целую экосистему. </a:t>
            </a:r>
          </a:p>
        </p:txBody>
      </p:sp>
    </p:spTree>
    <p:extLst>
      <p:ext uri="{BB962C8B-B14F-4D97-AF65-F5344CB8AC3E}">
        <p14:creationId xmlns:p14="http://schemas.microsoft.com/office/powerpoint/2010/main" xmlns="" val="239667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2933">
        <p:dissolve/>
      </p:transition>
    </mc:Choice>
    <mc:Fallback>
      <p:transition spd="slow" advTm="2293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Хорьки спят до 20 часов в </a:t>
            </a:r>
            <a:r>
              <a:rPr lang="ru-RU" dirty="0" smtClean="0">
                <a:solidFill>
                  <a:schemeClr val="tx2"/>
                </a:solidFill>
              </a:rPr>
              <a:t>сутки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847" y="2679700"/>
            <a:ext cx="2583555" cy="34464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068960"/>
            <a:ext cx="3822700" cy="290499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443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0570">
        <p:dissolve/>
      </p:transition>
    </mc:Choice>
    <mc:Fallback>
      <p:transition spd="slow" advTm="2057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</a:rPr>
              <a:t>Самая ненасытная птичка – колибри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Она ест каждые 10 минут и за день поглощает такое количество нектара, которое превышает ее по весу вдвое</a:t>
            </a:r>
            <a:r>
              <a:rPr lang="ru-RU" sz="3200" dirty="0"/>
              <a:t>!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708920"/>
            <a:ext cx="3822700" cy="36724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650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1351">
        <p:dissolve/>
      </p:transition>
    </mc:Choice>
    <mc:Fallback>
      <p:transition spd="slow" advTm="2135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13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1791">
        <p:dissolve/>
      </p:transition>
    </mc:Choice>
    <mc:Fallback>
      <p:transition spd="slow" advTm="1179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Слон не умеет подпрыгивать.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26665"/>
            <a:ext cx="4392488" cy="425466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4788024" y="2679192"/>
            <a:ext cx="3679320" cy="3447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i="1" dirty="0">
                <a:solidFill>
                  <a:srgbClr val="7030A0"/>
                </a:solidFill>
              </a:rPr>
              <a:t>Слоны и люди-единственные млекопитающие, которые могут стоять на голове.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558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3637">
        <p:dissolve/>
      </p:transition>
    </mc:Choice>
    <mc:Fallback>
      <p:transition spd="slow" advTm="3363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Утиное кваканье не дает эха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36912"/>
            <a:ext cx="3960440" cy="388843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36912"/>
            <a:ext cx="4381070" cy="388843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864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9814">
        <p:dissolve/>
      </p:transition>
    </mc:Choice>
    <mc:Fallback>
      <p:transition spd="slow" advTm="9814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Крокодилы </a:t>
            </a:r>
            <a:r>
              <a:rPr lang="ru-RU" dirty="0">
                <a:solidFill>
                  <a:srgbClr val="7030A0"/>
                </a:solidFill>
              </a:rPr>
              <a:t>глотают камни</a:t>
            </a:r>
            <a:r>
              <a:rPr lang="ru-RU" dirty="0" smtClean="0">
                <a:solidFill>
                  <a:srgbClr val="7030A0"/>
                </a:solidFill>
              </a:rPr>
              <a:t>, чтобы </a:t>
            </a:r>
            <a:r>
              <a:rPr lang="ru-RU" dirty="0">
                <a:solidFill>
                  <a:srgbClr val="7030A0"/>
                </a:solidFill>
              </a:rPr>
              <a:t>лучше </a:t>
            </a:r>
            <a:r>
              <a:rPr lang="ru-RU" dirty="0" smtClean="0">
                <a:solidFill>
                  <a:srgbClr val="7030A0"/>
                </a:solidFill>
              </a:rPr>
              <a:t>нырнуть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48880"/>
            <a:ext cx="4248472" cy="424847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2636912"/>
            <a:ext cx="3822192" cy="384960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Часто можно увидеть крокодилов, лежащих подолгу с открытой пастью. Это не выражение агрессии, а простое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охлаждение.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Крокодилы не умеют высовывать язык, он по всей длине приращен ко дну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пасти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139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5873">
        <p:dissolve/>
      </p:transition>
    </mc:Choice>
    <mc:Fallback>
      <p:transition spd="slow" advTm="6587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Крот </a:t>
            </a: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может за одну ночь прорыть туннель в 76 метров.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4326756" cy="43924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068960"/>
            <a:ext cx="3822700" cy="2551896"/>
          </a:xfrm>
        </p:spPr>
      </p:pic>
    </p:spTree>
    <p:extLst>
      <p:ext uri="{BB962C8B-B14F-4D97-AF65-F5344CB8AC3E}">
        <p14:creationId xmlns:p14="http://schemas.microsoft.com/office/powerpoint/2010/main" xmlns="" val="303075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41">
        <p:dissolve/>
      </p:transition>
    </mc:Choice>
    <mc:Fallback>
      <p:transition spd="slow" advTm="1004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 улитки около 25 000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зубов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988840"/>
            <a:ext cx="4608512" cy="44644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988840"/>
            <a:ext cx="3518875" cy="446449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0086">
        <p:dissolve/>
      </p:transition>
    </mc:Choice>
    <mc:Fallback>
      <p:transition spd="slow" advTm="1008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585074"/>
            <a:ext cx="6696744" cy="5022558"/>
          </a:xfr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rgbClr val="7030A0"/>
                </a:solidFill>
              </a:rPr>
              <a:t>Самым большим мозгом по отношению к телу может похвастаться... муравей!</a:t>
            </a:r>
          </a:p>
        </p:txBody>
      </p:sp>
    </p:spTree>
    <p:extLst>
      <p:ext uri="{BB962C8B-B14F-4D97-AF65-F5344CB8AC3E}">
        <p14:creationId xmlns:p14="http://schemas.microsoft.com/office/powerpoint/2010/main" xmlns="" val="3827898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9951">
        <p:dissolve/>
      </p:transition>
    </mc:Choice>
    <mc:Fallback>
      <p:transition spd="slow" advTm="995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Самое крупное животное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348880"/>
            <a:ext cx="4470309" cy="417646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932040" y="2348880"/>
            <a:ext cx="3672408" cy="41764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</a:rPr>
              <a:t>Обычный взрослый кит за 2 секунды вдыхает 2400 литров воздуха, а его сердце бьется всего лишь 9 раз в минуту. </a:t>
            </a:r>
          </a:p>
        </p:txBody>
      </p:sp>
    </p:spTree>
    <p:extLst>
      <p:ext uri="{BB962C8B-B14F-4D97-AF65-F5344CB8AC3E}">
        <p14:creationId xmlns:p14="http://schemas.microsoft.com/office/powerpoint/2010/main" xmlns="" val="259708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5414">
        <p:dissolve/>
      </p:transition>
    </mc:Choice>
    <mc:Fallback>
      <p:transition spd="slow" advTm="1541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8101732" cy="6120680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3361561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3039">
        <p:dissolve/>
      </p:transition>
    </mc:Choice>
    <mc:Fallback>
      <p:transition spd="slow" advTm="2303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280</Words>
  <Application>Microsoft Office PowerPoint</Application>
  <PresentationFormat>Экран (4:3)</PresentationFormat>
  <Paragraphs>26</Paragraphs>
  <Slides>17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Интересные факты о животных</vt:lpstr>
      <vt:lpstr>Слон не умеет подпрыгивать.</vt:lpstr>
      <vt:lpstr>Утиное кваканье не дает эха.</vt:lpstr>
      <vt:lpstr>Крокодилы глотают камни, чтобы лучше нырнуть</vt:lpstr>
      <vt:lpstr>. Крот может за одну ночь прорыть туннель в 76 метров.</vt:lpstr>
      <vt:lpstr>У улитки около 25 000 зубов</vt:lpstr>
      <vt:lpstr>Самым большим мозгом по отношению к телу может похвастаться... муравей!</vt:lpstr>
      <vt:lpstr>Самое крупное животное</vt:lpstr>
      <vt:lpstr>Слайд 9</vt:lpstr>
      <vt:lpstr>У козы зрачок прямоугольной формы</vt:lpstr>
      <vt:lpstr>. Не секрет, что почти все роды и виды оленей имеют рога. </vt:lpstr>
      <vt:lpstr>Существует мнение о том, что быки не переносят красный цвет. </vt:lpstr>
      <vt:lpstr>Блоха может прыгать на расстояние 33 см за один прыжок</vt:lpstr>
      <vt:lpstr>Мех ленивца представляет собой целую экосистему. </vt:lpstr>
      <vt:lpstr>Хорьки спят до 20 часов в сутки</vt:lpstr>
      <vt:lpstr>Самая ненасытная птичка – колибри</vt:lpstr>
      <vt:lpstr>Слайд 17</vt:lpstr>
    </vt:vector>
  </TitlesOfParts>
  <Company>UFNS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Царегородцева Екатерина Ивановна</dc:creator>
  <cp:lastModifiedBy>Пользователь Windows</cp:lastModifiedBy>
  <cp:revision>21</cp:revision>
  <dcterms:created xsi:type="dcterms:W3CDTF">2014-02-17T04:46:07Z</dcterms:created>
  <dcterms:modified xsi:type="dcterms:W3CDTF">2014-03-11T14:32:49Z</dcterms:modified>
</cp:coreProperties>
</file>