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Христос и грешница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0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 класс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2767" y="404664"/>
            <a:ext cx="2915816" cy="15121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200" i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2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bg2">
                    <a:lumMod val="10000"/>
                  </a:schemeClr>
                </a:solidFill>
              </a:rPr>
              <a:t>ПУССЕН НИКОЛА Христос и грешница.</a:t>
            </a:r>
          </a:p>
          <a:p>
            <a:pPr algn="ctr"/>
            <a:endParaRPr lang="ru-RU" sz="12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bg2">
                    <a:lumMod val="10000"/>
                  </a:schemeClr>
                </a:solidFill>
              </a:rPr>
              <a:t>   Лез-</a:t>
            </a:r>
            <a:r>
              <a:rPr lang="ru-RU" sz="1200" i="1" dirty="0" err="1" smtClean="0">
                <a:solidFill>
                  <a:schemeClr val="bg2">
                    <a:lumMod val="10000"/>
                  </a:schemeClr>
                </a:solidFill>
              </a:rPr>
              <a:t>Андели</a:t>
            </a:r>
            <a:r>
              <a:rPr lang="ru-RU" sz="1200" i="1" dirty="0" smtClean="0">
                <a:solidFill>
                  <a:schemeClr val="bg2">
                    <a:lumMod val="10000"/>
                  </a:schemeClr>
                </a:solidFill>
              </a:rPr>
              <a:t>, 1594 — Рим, 1665</a:t>
            </a:r>
          </a:p>
          <a:p>
            <a:r>
              <a:rPr lang="ru-RU" sz="1200" i="1" dirty="0" smtClean="0">
                <a:solidFill>
                  <a:schemeClr val="bg2">
                    <a:lumMod val="10000"/>
                  </a:schemeClr>
                </a:solidFill>
              </a:rPr>
              <a:t>  Холст, 121 х 195 см. Написана для </a:t>
            </a:r>
            <a:r>
              <a:rPr lang="ru-RU" sz="1200" i="1" dirty="0" err="1" smtClean="0">
                <a:solidFill>
                  <a:schemeClr val="bg2">
                    <a:lumMod val="10000"/>
                  </a:schemeClr>
                </a:solidFill>
              </a:rPr>
              <a:t>Андрэ</a:t>
            </a:r>
            <a:r>
              <a:rPr lang="ru-RU" sz="12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200" i="1" dirty="0" err="1" smtClean="0">
                <a:solidFill>
                  <a:schemeClr val="bg2">
                    <a:lumMod val="10000"/>
                  </a:schemeClr>
                </a:solidFill>
              </a:rPr>
              <a:t>Ленотра</a:t>
            </a:r>
            <a:r>
              <a:rPr lang="ru-RU" sz="1200" i="1" dirty="0" smtClean="0">
                <a:solidFill>
                  <a:schemeClr val="bg2">
                    <a:lumMod val="10000"/>
                  </a:schemeClr>
                </a:solidFill>
              </a:rPr>
              <a:t> в 1653 г. Коллекция Людовика XIV; преподнесена королю </a:t>
            </a:r>
            <a:r>
              <a:rPr lang="ru-RU" sz="1200" i="1" dirty="0" err="1" smtClean="0">
                <a:solidFill>
                  <a:schemeClr val="bg2">
                    <a:lumMod val="10000"/>
                  </a:schemeClr>
                </a:solidFill>
              </a:rPr>
              <a:t>Ленотром</a:t>
            </a:r>
            <a:r>
              <a:rPr lang="ru-RU" sz="1200" i="1" dirty="0" smtClean="0">
                <a:solidFill>
                  <a:schemeClr val="bg2">
                    <a:lumMod val="10000"/>
                  </a:schemeClr>
                </a:solidFill>
              </a:rPr>
              <a:t> в 1693 г</a:t>
            </a:r>
            <a:r>
              <a:rPr lang="ru-RU" sz="1000" i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  <a:p>
            <a:pPr algn="ctr"/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31165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 класс\image001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440811" y="116632"/>
            <a:ext cx="2787374" cy="1800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Василий Дмитриевич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Поленов</a:t>
            </a:r>
          </a:p>
          <a:p>
            <a:pPr algn="ctr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Картина Христос и грешница. 1888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4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475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10582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Христос и грешница (фреска Софийского соб</a:t>
            </a:r>
            <a:r>
              <a:rPr lang="ru-RU" dirty="0">
                <a:solidFill>
                  <a:prstClr val="black"/>
                </a:solidFill>
              </a:rPr>
              <a:t>ора в Вологде</a:t>
            </a:r>
          </a:p>
        </p:txBody>
      </p:sp>
    </p:spTree>
    <p:extLst>
      <p:ext uri="{BB962C8B-B14F-4D97-AF65-F5344CB8AC3E}">
        <p14:creationId xmlns:p14="http://schemas.microsoft.com/office/powerpoint/2010/main" val="12220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6309321"/>
            <a:ext cx="7745505" cy="54868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Христос и блудница</a:t>
            </a:r>
          </a:p>
          <a:p>
            <a:r>
              <a:rPr lang="ru-RU" dirty="0" smtClean="0"/>
              <a:t>(Лукас Младший Кранах, </a:t>
            </a:r>
            <a:r>
              <a:rPr lang="ru-RU" dirty="0" err="1" smtClean="0"/>
              <a:t>ок</a:t>
            </a:r>
            <a:r>
              <a:rPr lang="ru-RU" dirty="0" smtClean="0"/>
              <a:t>. 1532 года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81"/>
            <a:ext cx="7620000" cy="548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7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</TotalTime>
  <Words>75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Христос и грешница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Христос и грешница</dc:title>
  <dc:creator>User</dc:creator>
  <cp:lastModifiedBy>User</cp:lastModifiedBy>
  <cp:revision>6</cp:revision>
  <dcterms:created xsi:type="dcterms:W3CDTF">2012-10-10T13:18:37Z</dcterms:created>
  <dcterms:modified xsi:type="dcterms:W3CDTF">2013-02-12T09:00:47Z</dcterms:modified>
</cp:coreProperties>
</file>